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6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7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8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9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12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01"/>
  </p:notesMasterIdLst>
  <p:sldIdLst>
    <p:sldId id="256" r:id="rId2"/>
    <p:sldId id="304" r:id="rId3"/>
    <p:sldId id="305" r:id="rId4"/>
    <p:sldId id="306" r:id="rId5"/>
    <p:sldId id="307" r:id="rId6"/>
    <p:sldId id="308" r:id="rId7"/>
    <p:sldId id="285" r:id="rId8"/>
    <p:sldId id="310" r:id="rId9"/>
    <p:sldId id="311" r:id="rId10"/>
    <p:sldId id="320" r:id="rId11"/>
    <p:sldId id="312" r:id="rId12"/>
    <p:sldId id="401" r:id="rId13"/>
    <p:sldId id="402" r:id="rId14"/>
    <p:sldId id="345" r:id="rId15"/>
    <p:sldId id="321" r:id="rId16"/>
    <p:sldId id="323" r:id="rId17"/>
    <p:sldId id="325" r:id="rId18"/>
    <p:sldId id="322" r:id="rId19"/>
    <p:sldId id="328" r:id="rId20"/>
    <p:sldId id="330" r:id="rId21"/>
    <p:sldId id="332" r:id="rId22"/>
    <p:sldId id="333" r:id="rId23"/>
    <p:sldId id="335" r:id="rId24"/>
    <p:sldId id="324" r:id="rId25"/>
    <p:sldId id="346" r:id="rId26"/>
    <p:sldId id="378" r:id="rId27"/>
    <p:sldId id="379" r:id="rId28"/>
    <p:sldId id="381" r:id="rId29"/>
    <p:sldId id="403" r:id="rId30"/>
    <p:sldId id="347" r:id="rId31"/>
    <p:sldId id="383" r:id="rId32"/>
    <p:sldId id="384" r:id="rId33"/>
    <p:sldId id="385" r:id="rId34"/>
    <p:sldId id="386" r:id="rId35"/>
    <p:sldId id="387" r:id="rId36"/>
    <p:sldId id="388" r:id="rId37"/>
    <p:sldId id="394" r:id="rId38"/>
    <p:sldId id="395" r:id="rId39"/>
    <p:sldId id="389" r:id="rId40"/>
    <p:sldId id="396" r:id="rId41"/>
    <p:sldId id="390" r:id="rId42"/>
    <p:sldId id="391" r:id="rId43"/>
    <p:sldId id="393" r:id="rId44"/>
    <p:sldId id="369" r:id="rId45"/>
    <p:sldId id="286" r:id="rId46"/>
    <p:sldId id="294" r:id="rId47"/>
    <p:sldId id="301" r:id="rId48"/>
    <p:sldId id="302" r:id="rId49"/>
    <p:sldId id="263" r:id="rId50"/>
    <p:sldId id="264" r:id="rId51"/>
    <p:sldId id="290" r:id="rId52"/>
    <p:sldId id="288" r:id="rId53"/>
    <p:sldId id="289" r:id="rId54"/>
    <p:sldId id="405" r:id="rId55"/>
    <p:sldId id="300" r:id="rId56"/>
    <p:sldId id="370" r:id="rId57"/>
    <p:sldId id="374" r:id="rId58"/>
    <p:sldId id="406" r:id="rId59"/>
    <p:sldId id="407" r:id="rId60"/>
    <p:sldId id="376" r:id="rId61"/>
    <p:sldId id="398" r:id="rId62"/>
    <p:sldId id="397" r:id="rId63"/>
    <p:sldId id="399" r:id="rId64"/>
    <p:sldId id="400" r:id="rId65"/>
    <p:sldId id="371" r:id="rId66"/>
    <p:sldId id="372" r:id="rId67"/>
    <p:sldId id="279" r:id="rId68"/>
    <p:sldId id="331" r:id="rId69"/>
    <p:sldId id="329" r:id="rId70"/>
    <p:sldId id="334" r:id="rId71"/>
    <p:sldId id="336" r:id="rId72"/>
    <p:sldId id="337" r:id="rId73"/>
    <p:sldId id="355" r:id="rId74"/>
    <p:sldId id="356" r:id="rId75"/>
    <p:sldId id="357" r:id="rId76"/>
    <p:sldId id="358" r:id="rId77"/>
    <p:sldId id="363" r:id="rId78"/>
    <p:sldId id="365" r:id="rId79"/>
    <p:sldId id="366" r:id="rId80"/>
    <p:sldId id="367" r:id="rId81"/>
    <p:sldId id="291" r:id="rId82"/>
    <p:sldId id="292" r:id="rId83"/>
    <p:sldId id="273" r:id="rId84"/>
    <p:sldId id="295" r:id="rId85"/>
    <p:sldId id="296" r:id="rId86"/>
    <p:sldId id="375" r:id="rId87"/>
    <p:sldId id="377" r:id="rId88"/>
    <p:sldId id="350" r:id="rId89"/>
    <p:sldId id="373" r:id="rId90"/>
    <p:sldId id="392" r:id="rId91"/>
    <p:sldId id="326" r:id="rId92"/>
    <p:sldId id="327" r:id="rId93"/>
    <p:sldId id="339" r:id="rId94"/>
    <p:sldId id="340" r:id="rId95"/>
    <p:sldId id="313" r:id="rId96"/>
    <p:sldId id="314" r:id="rId97"/>
    <p:sldId id="315" r:id="rId98"/>
    <p:sldId id="316" r:id="rId99"/>
    <p:sldId id="317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CCECFF"/>
    <a:srgbClr val="99FFCC"/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2" autoAdjust="0"/>
    <p:restoredTop sz="94660"/>
  </p:normalViewPr>
  <p:slideViewPr>
    <p:cSldViewPr snapToGrid="0">
      <p:cViewPr varScale="1">
        <p:scale>
          <a:sx n="89" d="100"/>
          <a:sy n="89" d="100"/>
        </p:scale>
        <p:origin x="331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iagrams/_rels/data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diagrams/_rels/data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image" Target="../media/image51.jpg"/></Relationships>
</file>

<file path=ppt/diagrams/_rels/data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image" Target="../media/image59.jpe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diagrams/_rels/drawing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image" Target="../media/image5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DB1FAB-5CD1-419D-B744-AE2CDB646C72}" type="doc">
      <dgm:prSet loTypeId="urn:microsoft.com/office/officeart/2005/8/layout/vProcess5" loCatId="process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A304569-3D77-40A4-B538-7DC9D263D8EA}">
      <dgm:prSet phldrT="[Text]" custT="1"/>
      <dgm:spPr>
        <a:xfrm>
          <a:off x="-111085" y="-68025"/>
          <a:ext cx="7605737" cy="149534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r>
            <a:rPr lang="en-US" sz="20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Part I: </a:t>
          </a:r>
          <a:r>
            <a:rPr lang="en-US" sz="18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Basics of on-chip optical interconnects</a:t>
          </a:r>
          <a:endParaRPr lang="en-US" sz="18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34F33B36-60F4-4859-9274-742353E30EC1}" type="parTrans" cxnId="{4F93CEC5-031F-41C5-A316-BBB5A047BA8F}">
      <dgm:prSet/>
      <dgm:spPr/>
      <dgm:t>
        <a:bodyPr/>
        <a:lstStyle/>
        <a:p>
          <a:endParaRPr lang="en-US"/>
        </a:p>
      </dgm:t>
    </dgm:pt>
    <dgm:pt modelId="{76187667-C37F-45D4-A4D8-52F1BFFD939F}" type="sibTrans" cxnId="{4F93CEC5-031F-41C5-A316-BBB5A047BA8F}">
      <dgm:prSet/>
      <dgm:spPr>
        <a:xfrm>
          <a:off x="6500025" y="1041095"/>
          <a:ext cx="883541" cy="883541"/>
        </a:xfrm>
        <a:prstGeom prst="downArrow">
          <a:avLst>
            <a:gd name="adj1" fmla="val 55000"/>
            <a:gd name="adj2" fmla="val 45000"/>
          </a:avLst>
        </a:prstGeom>
        <a:solidFill>
          <a:srgbClr val="4472C4">
            <a:tint val="40000"/>
            <a:alpha val="90000"/>
            <a:hueOff val="0"/>
            <a:satOff val="0"/>
            <a:lumOff val="0"/>
            <a:alphaOff val="0"/>
          </a:srgbClr>
        </a:solidFill>
        <a:ln w="6350" cap="flat" cmpd="sng" algn="ctr">
          <a:solidFill>
            <a:srgbClr val="4472C4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gm:spPr>
      <dgm:t>
        <a:bodyPr/>
        <a:lstStyle/>
        <a:p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092DACA3-323C-4E62-8969-C083F4B3793A}">
      <dgm:prSet phldrT="[Text]" custT="1"/>
      <dgm:spPr>
        <a:xfrm>
          <a:off x="1116432" y="3144851"/>
          <a:ext cx="7605737" cy="1495345"/>
        </a:xfrm>
        <a:prstGeom prst="roundRect">
          <a:avLst>
            <a:gd name="adj" fmla="val 10000"/>
          </a:avLst>
        </a:prstGeom>
        <a:solidFill>
          <a:srgbClr val="70AD47">
            <a:lumMod val="50000"/>
          </a:srgbClr>
        </a:soli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r>
            <a:rPr lang="en-US" sz="20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Part III: </a:t>
          </a:r>
          <a:r>
            <a:rPr lang="en-US" sz="18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Application of the reconfigurable optical network</a:t>
          </a:r>
          <a:endParaRPr lang="en-US" sz="18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1FC40F00-BD3E-47E3-92A9-42186C20BB59}" type="parTrans" cxnId="{DC879D14-6C3E-4CED-A2C4-746964F04D74}">
      <dgm:prSet/>
      <dgm:spPr/>
      <dgm:t>
        <a:bodyPr/>
        <a:lstStyle/>
        <a:p>
          <a:endParaRPr lang="en-US"/>
        </a:p>
      </dgm:t>
    </dgm:pt>
    <dgm:pt modelId="{64F2A4A5-C563-4683-BBFD-E23903100002}" type="sibTrans" cxnId="{DC879D14-6C3E-4CED-A2C4-746964F04D74}">
      <dgm:prSet/>
      <dgm:spPr>
        <a:xfrm>
          <a:off x="7727543" y="4253972"/>
          <a:ext cx="883541" cy="883541"/>
        </a:xfrm>
        <a:prstGeom prst="downArrow">
          <a:avLst>
            <a:gd name="adj1" fmla="val 55000"/>
            <a:gd name="adj2" fmla="val 45000"/>
          </a:avLst>
        </a:prstGeom>
        <a:solidFill>
          <a:srgbClr val="4472C4">
            <a:tint val="40000"/>
            <a:alpha val="90000"/>
            <a:hueOff val="-7391755"/>
            <a:satOff val="-12816"/>
            <a:lumOff val="-1289"/>
            <a:alphaOff val="0"/>
          </a:srgbClr>
        </a:solidFill>
        <a:ln w="6350" cap="flat" cmpd="sng" algn="ctr">
          <a:solidFill>
            <a:srgbClr val="4472C4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gm:spPr>
      <dgm:t>
        <a:bodyPr/>
        <a:lstStyle/>
        <a:p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B9BA1DD4-9ABC-49B1-9FD6-0E5C3F5546E4}">
      <dgm:prSet phldrT="[Text]" custT="1"/>
      <dgm:spPr>
        <a:xfrm>
          <a:off x="1734805" y="4751289"/>
          <a:ext cx="7605737" cy="149534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r>
            <a:rPr lang="en-US" sz="20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Part IV: </a:t>
          </a:r>
          <a:r>
            <a:rPr lang="en-US" sz="18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Advanced network architecture</a:t>
          </a:r>
          <a:endParaRPr lang="en-US" sz="18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FDA33893-C787-42CA-BC88-1B994BB24863}" type="parTrans" cxnId="{FA2C1155-17E2-4127-8D1D-55706CAE2B50}">
      <dgm:prSet/>
      <dgm:spPr/>
      <dgm:t>
        <a:bodyPr/>
        <a:lstStyle/>
        <a:p>
          <a:endParaRPr lang="en-US"/>
        </a:p>
      </dgm:t>
    </dgm:pt>
    <dgm:pt modelId="{56995C89-5551-4059-A6C2-DA43B4F5886D}" type="sibTrans" cxnId="{FA2C1155-17E2-4127-8D1D-55706CAE2B50}">
      <dgm:prSet/>
      <dgm:spPr/>
      <dgm:t>
        <a:bodyPr/>
        <a:lstStyle/>
        <a:p>
          <a:endParaRPr lang="en-US"/>
        </a:p>
      </dgm:t>
    </dgm:pt>
    <dgm:pt modelId="{BB3634C5-6FBD-447A-9A95-92A8CF5C1C35}">
      <dgm:prSet custT="1"/>
      <dgm:spPr>
        <a:xfrm>
          <a:off x="1116432" y="3144851"/>
          <a:ext cx="7605737" cy="1495345"/>
        </a:xfrm>
        <a:prstGeom prst="roundRect">
          <a:avLst>
            <a:gd name="adj" fmla="val 10000"/>
          </a:avLst>
        </a:prstGeom>
        <a:solidFill>
          <a:srgbClr val="70AD47">
            <a:lumMod val="50000"/>
          </a:srgbClr>
        </a:soli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r>
            <a:rPr lang="en-US" sz="16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Chapter 6: Optical Overlay NUCA</a:t>
          </a:r>
          <a:endParaRPr lang="en-US" sz="16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8405276E-87C5-4744-A2A2-3ED0E543C6B1}" type="parTrans" cxnId="{F87649F0-94F0-422A-A9D8-AB568C499179}">
      <dgm:prSet/>
      <dgm:spPr/>
      <dgm:t>
        <a:bodyPr/>
        <a:lstStyle/>
        <a:p>
          <a:endParaRPr lang="en-US"/>
        </a:p>
      </dgm:t>
    </dgm:pt>
    <dgm:pt modelId="{9AF9756E-5268-41D9-A805-766926CDA4AF}" type="sibTrans" cxnId="{F87649F0-94F0-422A-A9D8-AB568C499179}">
      <dgm:prSet/>
      <dgm:spPr/>
      <dgm:t>
        <a:bodyPr/>
        <a:lstStyle/>
        <a:p>
          <a:endParaRPr lang="en-US"/>
        </a:p>
      </dgm:t>
    </dgm:pt>
    <dgm:pt modelId="{C6E92EA2-D213-4E2F-8D80-678496A16811}">
      <dgm:prSet phldrT="[Text]" custT="1"/>
      <dgm:spPr>
        <a:xfrm>
          <a:off x="507287" y="1538412"/>
          <a:ext cx="7605737" cy="1495345"/>
        </a:xfrm>
        <a:prstGeom prst="roundRect">
          <a:avLst>
            <a:gd name="adj" fmla="val 10000"/>
          </a:avLst>
        </a:prstGeom>
        <a:solidFill>
          <a:srgbClr val="FFC000">
            <a:lumMod val="50000"/>
          </a:srgbClr>
        </a:soli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r>
            <a:rPr lang="en-US" sz="18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Part II : </a:t>
          </a:r>
          <a:r>
            <a:rPr lang="en-US" sz="16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Improvements in design methodology</a:t>
          </a:r>
          <a:endParaRPr lang="en-US" sz="16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61D6D0F-C4D2-4546-9343-8467D24BC6D3}" type="parTrans" cxnId="{3C837D9B-05E0-474E-BDEF-54BBFB0E5BCB}">
      <dgm:prSet/>
      <dgm:spPr/>
      <dgm:t>
        <a:bodyPr/>
        <a:lstStyle/>
        <a:p>
          <a:endParaRPr lang="en-US"/>
        </a:p>
      </dgm:t>
    </dgm:pt>
    <dgm:pt modelId="{8E43F35A-3646-4DE8-AE91-CAA21CA7C515}" type="sibTrans" cxnId="{3C837D9B-05E0-474E-BDEF-54BBFB0E5BCB}">
      <dgm:prSet/>
      <dgm:spPr>
        <a:xfrm>
          <a:off x="7118398" y="2647534"/>
          <a:ext cx="883541" cy="883541"/>
        </a:xfrm>
        <a:prstGeom prst="downArrow">
          <a:avLst>
            <a:gd name="adj1" fmla="val 55000"/>
            <a:gd name="adj2" fmla="val 45000"/>
          </a:avLst>
        </a:prstGeom>
        <a:solidFill>
          <a:srgbClr val="4472C4">
            <a:tint val="40000"/>
            <a:alpha val="90000"/>
            <a:hueOff val="-3695877"/>
            <a:satOff val="-6408"/>
            <a:lumOff val="-644"/>
            <a:alphaOff val="0"/>
          </a:srgbClr>
        </a:solidFill>
        <a:ln w="6350" cap="flat" cmpd="sng" algn="ctr">
          <a:solidFill>
            <a:srgbClr val="4472C4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gm:spPr>
      <dgm:t>
        <a:bodyPr/>
        <a:lstStyle/>
        <a:p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8D11B016-6A1A-40ED-82D0-263DA6DFF8B6}">
      <dgm:prSet custT="1"/>
      <dgm:spPr>
        <a:xfrm>
          <a:off x="507287" y="1538412"/>
          <a:ext cx="7605737" cy="1495345"/>
        </a:xfrm>
        <a:prstGeom prst="roundRect">
          <a:avLst>
            <a:gd name="adj" fmla="val 10000"/>
          </a:avLst>
        </a:prstGeom>
        <a:solidFill>
          <a:srgbClr val="FFC000">
            <a:lumMod val="50000"/>
          </a:srgbClr>
        </a:soli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r>
            <a:rPr lang="en-US" sz="14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Chapter 3: Enhancement in simulation infrastructure</a:t>
          </a:r>
          <a:endParaRPr lang="en-US" sz="14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26B23C6-768B-4710-9CDA-5E5330F56E8A}" type="parTrans" cxnId="{6887820F-F16A-40B8-9E2D-F5A5A5E3577E}">
      <dgm:prSet/>
      <dgm:spPr/>
      <dgm:t>
        <a:bodyPr/>
        <a:lstStyle/>
        <a:p>
          <a:endParaRPr lang="en-US"/>
        </a:p>
      </dgm:t>
    </dgm:pt>
    <dgm:pt modelId="{26AFF297-36DE-4063-B3D3-C32FFF40EDC7}" type="sibTrans" cxnId="{6887820F-F16A-40B8-9E2D-F5A5A5E3577E}">
      <dgm:prSet/>
      <dgm:spPr/>
      <dgm:t>
        <a:bodyPr/>
        <a:lstStyle/>
        <a:p>
          <a:endParaRPr lang="en-US"/>
        </a:p>
      </dgm:t>
    </dgm:pt>
    <dgm:pt modelId="{F140122B-8C73-4439-8FBE-0BEB9F601C45}">
      <dgm:prSet custT="1"/>
      <dgm:spPr>
        <a:xfrm>
          <a:off x="507287" y="1538412"/>
          <a:ext cx="7605737" cy="1495345"/>
        </a:xfrm>
        <a:prstGeom prst="roundRect">
          <a:avLst>
            <a:gd name="adj" fmla="val 10000"/>
          </a:avLst>
        </a:prstGeom>
        <a:solidFill>
          <a:srgbClr val="FFC000">
            <a:lumMod val="50000"/>
          </a:srgbClr>
        </a:soli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r>
            <a:rPr lang="en-US" sz="14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Chapter 4: Efficient network synthesis and advanced network reconfiguration methods</a:t>
          </a:r>
          <a:endParaRPr lang="en-US" sz="14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55E28838-A5A6-4225-B015-73150DA4BB0F}" type="parTrans" cxnId="{BE4E65CE-681A-4DB8-9036-959E208CB701}">
      <dgm:prSet/>
      <dgm:spPr/>
      <dgm:t>
        <a:bodyPr/>
        <a:lstStyle/>
        <a:p>
          <a:endParaRPr lang="en-US"/>
        </a:p>
      </dgm:t>
    </dgm:pt>
    <dgm:pt modelId="{C41080A3-ED9B-46F8-8126-F74562045D3A}" type="sibTrans" cxnId="{BE4E65CE-681A-4DB8-9036-959E208CB701}">
      <dgm:prSet/>
      <dgm:spPr/>
      <dgm:t>
        <a:bodyPr/>
        <a:lstStyle/>
        <a:p>
          <a:endParaRPr lang="en-US"/>
        </a:p>
      </dgm:t>
    </dgm:pt>
    <dgm:pt modelId="{865717F0-82A3-4FAF-BB34-BE3D61789A8C}">
      <dgm:prSet custT="1"/>
      <dgm:spPr>
        <a:xfrm>
          <a:off x="-111085" y="-68025"/>
          <a:ext cx="7605737" cy="149534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r>
            <a:rPr lang="en-US" sz="16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Chapter 1: Introduction</a:t>
          </a:r>
          <a:endParaRPr lang="en-US" sz="16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6F84B7D4-6CDA-44F6-99A6-89CEAA3067DA}" type="parTrans" cxnId="{D1159234-6CEE-4E57-9AF9-9290A955E893}">
      <dgm:prSet/>
      <dgm:spPr/>
      <dgm:t>
        <a:bodyPr/>
        <a:lstStyle/>
        <a:p>
          <a:endParaRPr lang="en-US"/>
        </a:p>
      </dgm:t>
    </dgm:pt>
    <dgm:pt modelId="{B4E99CB9-55C4-46A1-B866-A5ADF468E92B}" type="sibTrans" cxnId="{D1159234-6CEE-4E57-9AF9-9290A955E893}">
      <dgm:prSet/>
      <dgm:spPr/>
      <dgm:t>
        <a:bodyPr/>
        <a:lstStyle/>
        <a:p>
          <a:endParaRPr lang="en-US"/>
        </a:p>
      </dgm:t>
    </dgm:pt>
    <dgm:pt modelId="{214B7011-1611-42B6-8B1C-2F6A03F7CB0C}">
      <dgm:prSet custT="1"/>
      <dgm:spPr>
        <a:xfrm>
          <a:off x="-111085" y="-68025"/>
          <a:ext cx="7605737" cy="149534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r>
            <a:rPr lang="en-US" sz="16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Chapter 2: Background and literature survey</a:t>
          </a:r>
          <a:endParaRPr lang="en-US" sz="16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5C880382-A6E7-4EA3-9493-4904E9FF5A83}" type="parTrans" cxnId="{BFCAF750-FE47-4102-AD04-A6235BE84CFB}">
      <dgm:prSet/>
      <dgm:spPr/>
      <dgm:t>
        <a:bodyPr/>
        <a:lstStyle/>
        <a:p>
          <a:endParaRPr lang="en-US"/>
        </a:p>
      </dgm:t>
    </dgm:pt>
    <dgm:pt modelId="{C0E5935C-0C3F-40B2-B33C-4810AD846503}" type="sibTrans" cxnId="{BFCAF750-FE47-4102-AD04-A6235BE84CFB}">
      <dgm:prSet/>
      <dgm:spPr/>
      <dgm:t>
        <a:bodyPr/>
        <a:lstStyle/>
        <a:p>
          <a:endParaRPr lang="en-US"/>
        </a:p>
      </dgm:t>
    </dgm:pt>
    <dgm:pt modelId="{46585266-2972-4AFE-8B92-F0AD63E3DF06}">
      <dgm:prSet custT="1"/>
      <dgm:spPr>
        <a:xfrm>
          <a:off x="507287" y="1538412"/>
          <a:ext cx="7605737" cy="1495345"/>
        </a:xfrm>
        <a:prstGeom prst="roundRect">
          <a:avLst>
            <a:gd name="adj" fmla="val 10000"/>
          </a:avLst>
        </a:prstGeom>
        <a:solidFill>
          <a:srgbClr val="FFC000">
            <a:lumMod val="50000"/>
          </a:srgbClr>
        </a:soli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r>
            <a:rPr lang="en-US" sz="14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Chapter 5: Ultrafast optical components</a:t>
          </a:r>
          <a:endParaRPr lang="en-US" sz="14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DFA760F5-C104-4082-9613-46CF2E94C4AF}" type="parTrans" cxnId="{C733E6D7-C815-442A-9093-3E12B990343F}">
      <dgm:prSet/>
      <dgm:spPr/>
      <dgm:t>
        <a:bodyPr/>
        <a:lstStyle/>
        <a:p>
          <a:endParaRPr lang="en-US"/>
        </a:p>
      </dgm:t>
    </dgm:pt>
    <dgm:pt modelId="{924F621B-CA26-4D15-80D2-1A74400DABA2}" type="sibTrans" cxnId="{C733E6D7-C815-442A-9093-3E12B990343F}">
      <dgm:prSet/>
      <dgm:spPr/>
      <dgm:t>
        <a:bodyPr/>
        <a:lstStyle/>
        <a:p>
          <a:endParaRPr lang="en-US"/>
        </a:p>
      </dgm:t>
    </dgm:pt>
    <dgm:pt modelId="{E01A8C8B-8F61-4938-835E-C3A8A61C80B3}">
      <dgm:prSet custT="1"/>
      <dgm:spPr>
        <a:xfrm>
          <a:off x="1734805" y="4751289"/>
          <a:ext cx="7605737" cy="149534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r>
            <a:rPr lang="en-US" sz="16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Chapter 7: Energy efficiency (</a:t>
          </a:r>
          <a:r>
            <a:rPr lang="en-US" sz="1600" dirty="0" err="1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ColdBus</a:t>
          </a:r>
          <a:r>
            <a:rPr lang="en-US" sz="16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)</a:t>
          </a:r>
          <a:endParaRPr lang="en-US" sz="16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E11134A-B8BA-4A46-B6EF-2A74B475CF84}" type="parTrans" cxnId="{6B5A5345-079E-43F2-83C4-0743766DD310}">
      <dgm:prSet/>
      <dgm:spPr/>
      <dgm:t>
        <a:bodyPr/>
        <a:lstStyle/>
        <a:p>
          <a:endParaRPr lang="en-US"/>
        </a:p>
      </dgm:t>
    </dgm:pt>
    <dgm:pt modelId="{C11F1D64-5F6B-4678-B5B0-5BDED2CEBA6F}" type="sibTrans" cxnId="{6B5A5345-079E-43F2-83C4-0743766DD310}">
      <dgm:prSet/>
      <dgm:spPr/>
      <dgm:t>
        <a:bodyPr/>
        <a:lstStyle/>
        <a:p>
          <a:endParaRPr lang="en-US"/>
        </a:p>
      </dgm:t>
    </dgm:pt>
    <dgm:pt modelId="{95ABE56B-D69E-41F0-9FB4-AA3FF6301585}">
      <dgm:prSet custT="1"/>
      <dgm:spPr>
        <a:xfrm>
          <a:off x="1734805" y="4751289"/>
          <a:ext cx="7605737" cy="149534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r>
            <a:rPr lang="en-US" sz="16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Chapter 8: Scalability (</a:t>
          </a:r>
          <a:r>
            <a:rPr lang="en-US" sz="1600" dirty="0" err="1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BigBus</a:t>
          </a:r>
          <a:r>
            <a:rPr lang="en-US" sz="16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)</a:t>
          </a:r>
          <a:endParaRPr lang="en-US" sz="16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DA5C49A4-A5B0-40CD-A313-95EF710448CF}" type="parTrans" cxnId="{4A621330-6DF6-436D-B9F4-9409497237D2}">
      <dgm:prSet/>
      <dgm:spPr/>
      <dgm:t>
        <a:bodyPr/>
        <a:lstStyle/>
        <a:p>
          <a:endParaRPr lang="en-US"/>
        </a:p>
      </dgm:t>
    </dgm:pt>
    <dgm:pt modelId="{13F6B161-71CF-4AD5-BC69-6C9666AE0D08}" type="sibTrans" cxnId="{4A621330-6DF6-436D-B9F4-9409497237D2}">
      <dgm:prSet/>
      <dgm:spPr/>
      <dgm:t>
        <a:bodyPr/>
        <a:lstStyle/>
        <a:p>
          <a:endParaRPr lang="en-US"/>
        </a:p>
      </dgm:t>
    </dgm:pt>
    <dgm:pt modelId="{C61DD089-EDDE-42C3-BA84-F3469CD6E31F}" type="pres">
      <dgm:prSet presAssocID="{6ADB1FAB-5CD1-419D-B744-AE2CDB646C72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89F9745-3DE8-47D9-A7D6-6AFCB6C18110}" type="pres">
      <dgm:prSet presAssocID="{6ADB1FAB-5CD1-419D-B744-AE2CDB646C72}" presName="dummyMaxCanvas" presStyleCnt="0">
        <dgm:presLayoutVars/>
      </dgm:prSet>
      <dgm:spPr/>
    </dgm:pt>
    <dgm:pt modelId="{69FF4DB7-FD1E-4150-A63B-A6A53F64759A}" type="pres">
      <dgm:prSet presAssocID="{6ADB1FAB-5CD1-419D-B744-AE2CDB646C72}" presName="FourNodes_1" presStyleLbl="node1" presStyleIdx="0" presStyleCnt="4" custScaleX="103009" custScaleY="1100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3BD4EF-7C3E-4F84-9CE3-CD329E65CF7E}" type="pres">
      <dgm:prSet presAssocID="{6ADB1FAB-5CD1-419D-B744-AE2CDB646C72}" presName="FourNodes_2" presStyleLbl="node1" presStyleIdx="1" presStyleCnt="4" custScaleX="103009" custScaleY="1100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1CD931-BA1A-49E9-9430-2D4940521510}" type="pres">
      <dgm:prSet presAssocID="{6ADB1FAB-5CD1-419D-B744-AE2CDB646C72}" presName="FourNodes_3" presStyleLbl="node1" presStyleIdx="2" presStyleCnt="4" custScaleX="103009" custScaleY="1100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9E905C-AC60-4813-8F39-6B62067E14F2}" type="pres">
      <dgm:prSet presAssocID="{6ADB1FAB-5CD1-419D-B744-AE2CDB646C72}" presName="FourNodes_4" presStyleLbl="node1" presStyleIdx="3" presStyleCnt="4" custScaleX="103009" custScaleY="1100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F8132D-4995-443B-A4DF-5F719B66EFA9}" type="pres">
      <dgm:prSet presAssocID="{6ADB1FAB-5CD1-419D-B744-AE2CDB646C72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F9067F-C0BE-4AB9-B81C-2D42A4BDFA0E}" type="pres">
      <dgm:prSet presAssocID="{6ADB1FAB-5CD1-419D-B744-AE2CDB646C72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1E7917-997D-4859-86EF-C290815D4B16}" type="pres">
      <dgm:prSet presAssocID="{6ADB1FAB-5CD1-419D-B744-AE2CDB646C72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5FBFDF-07DE-4B4C-8E2C-F391A79AA286}" type="pres">
      <dgm:prSet presAssocID="{6ADB1FAB-5CD1-419D-B744-AE2CDB646C72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C39D37-3876-4B9A-8142-2F260CDC5E49}" type="pres">
      <dgm:prSet presAssocID="{6ADB1FAB-5CD1-419D-B744-AE2CDB646C72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4B5890-13D5-4EF6-80B6-2E1A8F28C3E7}" type="pres">
      <dgm:prSet presAssocID="{6ADB1FAB-5CD1-419D-B744-AE2CDB646C72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812604-C30C-44D8-9CDD-548E33FEA49F}" type="pres">
      <dgm:prSet presAssocID="{6ADB1FAB-5CD1-419D-B744-AE2CDB646C72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733E6D7-C815-442A-9093-3E12B990343F}" srcId="{C6E92EA2-D213-4E2F-8D80-678496A16811}" destId="{46585266-2972-4AFE-8B92-F0AD63E3DF06}" srcOrd="2" destOrd="0" parTransId="{DFA760F5-C104-4082-9613-46CF2E94C4AF}" sibTransId="{924F621B-CA26-4D15-80D2-1A74400DABA2}"/>
    <dgm:cxn modelId="{F167F145-F0A7-45B9-BF3B-78C1AFF969CF}" type="presOf" srcId="{4A304569-3D77-40A4-B538-7DC9D263D8EA}" destId="{69FF4DB7-FD1E-4150-A63B-A6A53F64759A}" srcOrd="0" destOrd="0" presId="urn:microsoft.com/office/officeart/2005/8/layout/vProcess5"/>
    <dgm:cxn modelId="{228F5E1D-EF32-4861-917C-F2939120A8B3}" type="presOf" srcId="{8E43F35A-3646-4DE8-AE91-CAA21CA7C515}" destId="{2FF9067F-C0BE-4AB9-B81C-2D42A4BDFA0E}" srcOrd="0" destOrd="0" presId="urn:microsoft.com/office/officeart/2005/8/layout/vProcess5"/>
    <dgm:cxn modelId="{F87649F0-94F0-422A-A9D8-AB568C499179}" srcId="{092DACA3-323C-4E62-8969-C083F4B3793A}" destId="{BB3634C5-6FBD-447A-9A95-92A8CF5C1C35}" srcOrd="0" destOrd="0" parTransId="{8405276E-87C5-4744-A2A2-3ED0E543C6B1}" sibTransId="{9AF9756E-5268-41D9-A805-766926CDA4AF}"/>
    <dgm:cxn modelId="{2359A9AF-6BBB-4678-BE4E-C41550D62D3A}" type="presOf" srcId="{865717F0-82A3-4FAF-BB34-BE3D61789A8C}" destId="{69FF4DB7-FD1E-4150-A63B-A6A53F64759A}" srcOrd="0" destOrd="1" presId="urn:microsoft.com/office/officeart/2005/8/layout/vProcess5"/>
    <dgm:cxn modelId="{BF26103D-8802-4765-952F-9E18D06CA4A8}" type="presOf" srcId="{E01A8C8B-8F61-4938-835E-C3A8A61C80B3}" destId="{C4812604-C30C-44D8-9CDD-548E33FEA49F}" srcOrd="1" destOrd="1" presId="urn:microsoft.com/office/officeart/2005/8/layout/vProcess5"/>
    <dgm:cxn modelId="{9C26EDBC-7455-4264-A5FC-AF8F27BE4B77}" type="presOf" srcId="{6ADB1FAB-5CD1-419D-B744-AE2CDB646C72}" destId="{C61DD089-EDDE-42C3-BA84-F3469CD6E31F}" srcOrd="0" destOrd="0" presId="urn:microsoft.com/office/officeart/2005/8/layout/vProcess5"/>
    <dgm:cxn modelId="{E21945C6-03C5-45C4-A03D-6B49CFDC3348}" type="presOf" srcId="{B9BA1DD4-9ABC-49B1-9FD6-0E5C3F5546E4}" destId="{C4812604-C30C-44D8-9CDD-548E33FEA49F}" srcOrd="1" destOrd="0" presId="urn:microsoft.com/office/officeart/2005/8/layout/vProcess5"/>
    <dgm:cxn modelId="{BFCAF750-FE47-4102-AD04-A6235BE84CFB}" srcId="{4A304569-3D77-40A4-B538-7DC9D263D8EA}" destId="{214B7011-1611-42B6-8B1C-2F6A03F7CB0C}" srcOrd="1" destOrd="0" parTransId="{5C880382-A6E7-4EA3-9493-4904E9FF5A83}" sibTransId="{C0E5935C-0C3F-40B2-B33C-4810AD846503}"/>
    <dgm:cxn modelId="{4F93CEC5-031F-41C5-A316-BBB5A047BA8F}" srcId="{6ADB1FAB-5CD1-419D-B744-AE2CDB646C72}" destId="{4A304569-3D77-40A4-B538-7DC9D263D8EA}" srcOrd="0" destOrd="0" parTransId="{34F33B36-60F4-4859-9274-742353E30EC1}" sibTransId="{76187667-C37F-45D4-A4D8-52F1BFFD939F}"/>
    <dgm:cxn modelId="{B23702A6-C7BD-4655-A151-30D9365683B8}" type="presOf" srcId="{76187667-C37F-45D4-A4D8-52F1BFFD939F}" destId="{65F8132D-4995-443B-A4DF-5F719B66EFA9}" srcOrd="0" destOrd="0" presId="urn:microsoft.com/office/officeart/2005/8/layout/vProcess5"/>
    <dgm:cxn modelId="{77DF8788-AE20-4FBB-A342-8AED1D11B320}" type="presOf" srcId="{F140122B-8C73-4439-8FBE-0BEB9F601C45}" destId="{893BD4EF-7C3E-4F84-9CE3-CD329E65CF7E}" srcOrd="0" destOrd="2" presId="urn:microsoft.com/office/officeart/2005/8/layout/vProcess5"/>
    <dgm:cxn modelId="{EA898084-FAFB-466B-B408-DBE14957E77D}" type="presOf" srcId="{4A304569-3D77-40A4-B538-7DC9D263D8EA}" destId="{755FBFDF-07DE-4B4C-8E2C-F391A79AA286}" srcOrd="1" destOrd="0" presId="urn:microsoft.com/office/officeart/2005/8/layout/vProcess5"/>
    <dgm:cxn modelId="{F96ED826-D576-4BDC-BD69-365E4EBE467E}" type="presOf" srcId="{95ABE56B-D69E-41F0-9FB4-AA3FF6301585}" destId="{A59E905C-AC60-4813-8F39-6B62067E14F2}" srcOrd="0" destOrd="2" presId="urn:microsoft.com/office/officeart/2005/8/layout/vProcess5"/>
    <dgm:cxn modelId="{3C837D9B-05E0-474E-BDEF-54BBFB0E5BCB}" srcId="{6ADB1FAB-5CD1-419D-B744-AE2CDB646C72}" destId="{C6E92EA2-D213-4E2F-8D80-678496A16811}" srcOrd="1" destOrd="0" parTransId="{A61D6D0F-C4D2-4546-9343-8467D24BC6D3}" sibTransId="{8E43F35A-3646-4DE8-AE91-CAA21CA7C515}"/>
    <dgm:cxn modelId="{6B5A5345-079E-43F2-83C4-0743766DD310}" srcId="{B9BA1DD4-9ABC-49B1-9FD6-0E5C3F5546E4}" destId="{E01A8C8B-8F61-4938-835E-C3A8A61C80B3}" srcOrd="0" destOrd="0" parTransId="{AE11134A-B8BA-4A46-B6EF-2A74B475CF84}" sibTransId="{C11F1D64-5F6B-4678-B5B0-5BDED2CEBA6F}"/>
    <dgm:cxn modelId="{8E8A4276-B4B3-4B51-9952-F4A80B14D18A}" type="presOf" srcId="{64F2A4A5-C563-4683-BBFD-E23903100002}" destId="{9B1E7917-997D-4859-86EF-C290815D4B16}" srcOrd="0" destOrd="0" presId="urn:microsoft.com/office/officeart/2005/8/layout/vProcess5"/>
    <dgm:cxn modelId="{A5C480CD-237E-4D7C-9FF4-613A174A67AD}" type="presOf" srcId="{F140122B-8C73-4439-8FBE-0BEB9F601C45}" destId="{C5C39D37-3876-4B9A-8142-2F260CDC5E49}" srcOrd="1" destOrd="2" presId="urn:microsoft.com/office/officeart/2005/8/layout/vProcess5"/>
    <dgm:cxn modelId="{F122D672-846C-4C17-BFF2-5F294D2165F6}" type="presOf" srcId="{BB3634C5-6FBD-447A-9A95-92A8CF5C1C35}" destId="{A34B5890-13D5-4EF6-80B6-2E1A8F28C3E7}" srcOrd="1" destOrd="1" presId="urn:microsoft.com/office/officeart/2005/8/layout/vProcess5"/>
    <dgm:cxn modelId="{24505A9E-C5D9-40FE-8BE3-27EE089D827B}" type="presOf" srcId="{46585266-2972-4AFE-8B92-F0AD63E3DF06}" destId="{893BD4EF-7C3E-4F84-9CE3-CD329E65CF7E}" srcOrd="0" destOrd="3" presId="urn:microsoft.com/office/officeart/2005/8/layout/vProcess5"/>
    <dgm:cxn modelId="{0F34868B-7784-4595-87F0-A4D51A72A9A3}" type="presOf" srcId="{865717F0-82A3-4FAF-BB34-BE3D61789A8C}" destId="{755FBFDF-07DE-4B4C-8E2C-F391A79AA286}" srcOrd="1" destOrd="1" presId="urn:microsoft.com/office/officeart/2005/8/layout/vProcess5"/>
    <dgm:cxn modelId="{AA8D104A-F356-4E58-98CA-B58944DA1467}" type="presOf" srcId="{8D11B016-6A1A-40ED-82D0-263DA6DFF8B6}" destId="{893BD4EF-7C3E-4F84-9CE3-CD329E65CF7E}" srcOrd="0" destOrd="1" presId="urn:microsoft.com/office/officeart/2005/8/layout/vProcess5"/>
    <dgm:cxn modelId="{BE4E65CE-681A-4DB8-9036-959E208CB701}" srcId="{C6E92EA2-D213-4E2F-8D80-678496A16811}" destId="{F140122B-8C73-4439-8FBE-0BEB9F601C45}" srcOrd="1" destOrd="0" parTransId="{55E28838-A5A6-4225-B015-73150DA4BB0F}" sibTransId="{C41080A3-ED9B-46F8-8126-F74562045D3A}"/>
    <dgm:cxn modelId="{FA2C1155-17E2-4127-8D1D-55706CAE2B50}" srcId="{6ADB1FAB-5CD1-419D-B744-AE2CDB646C72}" destId="{B9BA1DD4-9ABC-49B1-9FD6-0E5C3F5546E4}" srcOrd="3" destOrd="0" parTransId="{FDA33893-C787-42CA-BC88-1B994BB24863}" sibTransId="{56995C89-5551-4059-A6C2-DA43B4F5886D}"/>
    <dgm:cxn modelId="{6887820F-F16A-40B8-9E2D-F5A5A5E3577E}" srcId="{C6E92EA2-D213-4E2F-8D80-678496A16811}" destId="{8D11B016-6A1A-40ED-82D0-263DA6DFF8B6}" srcOrd="0" destOrd="0" parTransId="{A26B23C6-768B-4710-9CDA-5E5330F56E8A}" sibTransId="{26AFF297-36DE-4063-B3D3-C32FFF40EDC7}"/>
    <dgm:cxn modelId="{4AA44DB9-8892-4CB9-BCE7-E1A7446EA0E4}" type="presOf" srcId="{092DACA3-323C-4E62-8969-C083F4B3793A}" destId="{D51CD931-BA1A-49E9-9430-2D4940521510}" srcOrd="0" destOrd="0" presId="urn:microsoft.com/office/officeart/2005/8/layout/vProcess5"/>
    <dgm:cxn modelId="{78C0F35D-DAF8-4322-AE6A-39E541BF7D2F}" type="presOf" srcId="{95ABE56B-D69E-41F0-9FB4-AA3FF6301585}" destId="{C4812604-C30C-44D8-9CDD-548E33FEA49F}" srcOrd="1" destOrd="2" presId="urn:microsoft.com/office/officeart/2005/8/layout/vProcess5"/>
    <dgm:cxn modelId="{BCFD4E97-59E7-4E80-AE87-B9D8E6889701}" type="presOf" srcId="{C6E92EA2-D213-4E2F-8D80-678496A16811}" destId="{893BD4EF-7C3E-4F84-9CE3-CD329E65CF7E}" srcOrd="0" destOrd="0" presId="urn:microsoft.com/office/officeart/2005/8/layout/vProcess5"/>
    <dgm:cxn modelId="{966F68AD-DA5E-48EE-A097-9F8BFDF734E9}" type="presOf" srcId="{B9BA1DD4-9ABC-49B1-9FD6-0E5C3F5546E4}" destId="{A59E905C-AC60-4813-8F39-6B62067E14F2}" srcOrd="0" destOrd="0" presId="urn:microsoft.com/office/officeart/2005/8/layout/vProcess5"/>
    <dgm:cxn modelId="{B6335798-B5A8-4D8D-B3EE-6994CE89C7CC}" type="presOf" srcId="{46585266-2972-4AFE-8B92-F0AD63E3DF06}" destId="{C5C39D37-3876-4B9A-8142-2F260CDC5E49}" srcOrd="1" destOrd="3" presId="urn:microsoft.com/office/officeart/2005/8/layout/vProcess5"/>
    <dgm:cxn modelId="{4AA52FC7-48FC-462A-B016-EC25A7EAE0E8}" type="presOf" srcId="{E01A8C8B-8F61-4938-835E-C3A8A61C80B3}" destId="{A59E905C-AC60-4813-8F39-6B62067E14F2}" srcOrd="0" destOrd="1" presId="urn:microsoft.com/office/officeart/2005/8/layout/vProcess5"/>
    <dgm:cxn modelId="{9A22F288-4067-40D2-B980-B897C157288F}" type="presOf" srcId="{092DACA3-323C-4E62-8969-C083F4B3793A}" destId="{A34B5890-13D5-4EF6-80B6-2E1A8F28C3E7}" srcOrd="1" destOrd="0" presId="urn:microsoft.com/office/officeart/2005/8/layout/vProcess5"/>
    <dgm:cxn modelId="{BFA82936-42B8-440C-9245-DA00F011B3CF}" type="presOf" srcId="{BB3634C5-6FBD-447A-9A95-92A8CF5C1C35}" destId="{D51CD931-BA1A-49E9-9430-2D4940521510}" srcOrd="0" destOrd="1" presId="urn:microsoft.com/office/officeart/2005/8/layout/vProcess5"/>
    <dgm:cxn modelId="{60A5B151-92E4-4CC8-BEF6-D2A77F1FB0AA}" type="presOf" srcId="{C6E92EA2-D213-4E2F-8D80-678496A16811}" destId="{C5C39D37-3876-4B9A-8142-2F260CDC5E49}" srcOrd="1" destOrd="0" presId="urn:microsoft.com/office/officeart/2005/8/layout/vProcess5"/>
    <dgm:cxn modelId="{D1159234-6CEE-4E57-9AF9-9290A955E893}" srcId="{4A304569-3D77-40A4-B538-7DC9D263D8EA}" destId="{865717F0-82A3-4FAF-BB34-BE3D61789A8C}" srcOrd="0" destOrd="0" parTransId="{6F84B7D4-6CDA-44F6-99A6-89CEAA3067DA}" sibTransId="{B4E99CB9-55C4-46A1-B866-A5ADF468E92B}"/>
    <dgm:cxn modelId="{4A621330-6DF6-436D-B9F4-9409497237D2}" srcId="{B9BA1DD4-9ABC-49B1-9FD6-0E5C3F5546E4}" destId="{95ABE56B-D69E-41F0-9FB4-AA3FF6301585}" srcOrd="1" destOrd="0" parTransId="{DA5C49A4-A5B0-40CD-A313-95EF710448CF}" sibTransId="{13F6B161-71CF-4AD5-BC69-6C9666AE0D08}"/>
    <dgm:cxn modelId="{DC879D14-6C3E-4CED-A2C4-746964F04D74}" srcId="{6ADB1FAB-5CD1-419D-B744-AE2CDB646C72}" destId="{092DACA3-323C-4E62-8969-C083F4B3793A}" srcOrd="2" destOrd="0" parTransId="{1FC40F00-BD3E-47E3-92A9-42186C20BB59}" sibTransId="{64F2A4A5-C563-4683-BBFD-E23903100002}"/>
    <dgm:cxn modelId="{6B6084B4-D650-47AD-B558-DAD1C4D3ED9E}" type="presOf" srcId="{8D11B016-6A1A-40ED-82D0-263DA6DFF8B6}" destId="{C5C39D37-3876-4B9A-8142-2F260CDC5E49}" srcOrd="1" destOrd="1" presId="urn:microsoft.com/office/officeart/2005/8/layout/vProcess5"/>
    <dgm:cxn modelId="{970061CB-B6B2-47D1-B078-EA395C44F772}" type="presOf" srcId="{214B7011-1611-42B6-8B1C-2F6A03F7CB0C}" destId="{69FF4DB7-FD1E-4150-A63B-A6A53F64759A}" srcOrd="0" destOrd="2" presId="urn:microsoft.com/office/officeart/2005/8/layout/vProcess5"/>
    <dgm:cxn modelId="{AABB4756-A2C1-4E49-A621-D82BA6A538B6}" type="presOf" srcId="{214B7011-1611-42B6-8B1C-2F6A03F7CB0C}" destId="{755FBFDF-07DE-4B4C-8E2C-F391A79AA286}" srcOrd="1" destOrd="2" presId="urn:microsoft.com/office/officeart/2005/8/layout/vProcess5"/>
    <dgm:cxn modelId="{6B33D461-B775-4EB5-9411-061DFF683AA5}" type="presParOf" srcId="{C61DD089-EDDE-42C3-BA84-F3469CD6E31F}" destId="{589F9745-3DE8-47D9-A7D6-6AFCB6C18110}" srcOrd="0" destOrd="0" presId="urn:microsoft.com/office/officeart/2005/8/layout/vProcess5"/>
    <dgm:cxn modelId="{5E223BB7-B444-4F5F-8AEE-74B43C101902}" type="presParOf" srcId="{C61DD089-EDDE-42C3-BA84-F3469CD6E31F}" destId="{69FF4DB7-FD1E-4150-A63B-A6A53F64759A}" srcOrd="1" destOrd="0" presId="urn:microsoft.com/office/officeart/2005/8/layout/vProcess5"/>
    <dgm:cxn modelId="{C19C5EAE-2767-4004-B453-5CC0BE0584E2}" type="presParOf" srcId="{C61DD089-EDDE-42C3-BA84-F3469CD6E31F}" destId="{893BD4EF-7C3E-4F84-9CE3-CD329E65CF7E}" srcOrd="2" destOrd="0" presId="urn:microsoft.com/office/officeart/2005/8/layout/vProcess5"/>
    <dgm:cxn modelId="{352E2961-C269-4877-A6FC-BCCA3C590679}" type="presParOf" srcId="{C61DD089-EDDE-42C3-BA84-F3469CD6E31F}" destId="{D51CD931-BA1A-49E9-9430-2D4940521510}" srcOrd="3" destOrd="0" presId="urn:microsoft.com/office/officeart/2005/8/layout/vProcess5"/>
    <dgm:cxn modelId="{A4898682-5C1D-401A-A4F8-B691431608C5}" type="presParOf" srcId="{C61DD089-EDDE-42C3-BA84-F3469CD6E31F}" destId="{A59E905C-AC60-4813-8F39-6B62067E14F2}" srcOrd="4" destOrd="0" presId="urn:microsoft.com/office/officeart/2005/8/layout/vProcess5"/>
    <dgm:cxn modelId="{DF16A25F-64E1-4316-9D51-CD6885B4B68A}" type="presParOf" srcId="{C61DD089-EDDE-42C3-BA84-F3469CD6E31F}" destId="{65F8132D-4995-443B-A4DF-5F719B66EFA9}" srcOrd="5" destOrd="0" presId="urn:microsoft.com/office/officeart/2005/8/layout/vProcess5"/>
    <dgm:cxn modelId="{C493BE7D-9709-44E3-88F5-F8401E219C2E}" type="presParOf" srcId="{C61DD089-EDDE-42C3-BA84-F3469CD6E31F}" destId="{2FF9067F-C0BE-4AB9-B81C-2D42A4BDFA0E}" srcOrd="6" destOrd="0" presId="urn:microsoft.com/office/officeart/2005/8/layout/vProcess5"/>
    <dgm:cxn modelId="{D27F1804-5FEC-4F00-9C25-A623B63B0774}" type="presParOf" srcId="{C61DD089-EDDE-42C3-BA84-F3469CD6E31F}" destId="{9B1E7917-997D-4859-86EF-C290815D4B16}" srcOrd="7" destOrd="0" presId="urn:microsoft.com/office/officeart/2005/8/layout/vProcess5"/>
    <dgm:cxn modelId="{4BB1ADD3-1E0C-474C-9670-EE51CC84718F}" type="presParOf" srcId="{C61DD089-EDDE-42C3-BA84-F3469CD6E31F}" destId="{755FBFDF-07DE-4B4C-8E2C-F391A79AA286}" srcOrd="8" destOrd="0" presId="urn:microsoft.com/office/officeart/2005/8/layout/vProcess5"/>
    <dgm:cxn modelId="{766E7D3C-583B-48A2-B382-C532F4E89269}" type="presParOf" srcId="{C61DD089-EDDE-42C3-BA84-F3469CD6E31F}" destId="{C5C39D37-3876-4B9A-8142-2F260CDC5E49}" srcOrd="9" destOrd="0" presId="urn:microsoft.com/office/officeart/2005/8/layout/vProcess5"/>
    <dgm:cxn modelId="{1C64E161-D7DD-4EE3-AF6B-C1FBFBD41808}" type="presParOf" srcId="{C61DD089-EDDE-42C3-BA84-F3469CD6E31F}" destId="{A34B5890-13D5-4EF6-80B6-2E1A8F28C3E7}" srcOrd="10" destOrd="0" presId="urn:microsoft.com/office/officeart/2005/8/layout/vProcess5"/>
    <dgm:cxn modelId="{74F33E53-6E2D-4375-A8E7-D898ACBED6AA}" type="presParOf" srcId="{C61DD089-EDDE-42C3-BA84-F3469CD6E31F}" destId="{C4812604-C30C-44D8-9CDD-548E33FEA49F}" srcOrd="11" destOrd="0" presId="urn:microsoft.com/office/officeart/2005/8/layout/vProcess5"/>
  </dgm:cxnLst>
  <dgm:bg>
    <a:effectLst>
      <a:outerShdw blurRad="50800" dist="101600" dir="5400000" sx="55000" sy="55000" algn="ctr" rotWithShape="0">
        <a:srgbClr val="000000">
          <a:alpha val="94000"/>
        </a:srgbClr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A44327E-58F7-4F48-ADFC-696A3E6B49C8}" type="doc">
      <dgm:prSet loTypeId="urn:microsoft.com/office/officeart/2008/layout/VerticalCurvedList" loCatId="list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D711BA1-FE63-4820-8CAD-7C339DD126B4}">
      <dgm:prSet phldrT="[Text]"/>
      <dgm:spPr/>
      <dgm:t>
        <a:bodyPr/>
        <a:lstStyle/>
        <a:p>
          <a:r>
            <a:rPr lang="en-US" dirty="0" smtClean="0"/>
            <a:t>Linear time optimal dynamic algorithm</a:t>
          </a:r>
          <a:endParaRPr lang="en-US" dirty="0"/>
        </a:p>
      </dgm:t>
    </dgm:pt>
    <dgm:pt modelId="{7A7F6AA9-7105-4DC3-B404-7E666D48E632}" type="parTrans" cxnId="{F2722497-1536-4617-ADCC-61D1F31B3950}">
      <dgm:prSet/>
      <dgm:spPr/>
      <dgm:t>
        <a:bodyPr/>
        <a:lstStyle/>
        <a:p>
          <a:endParaRPr lang="en-US"/>
        </a:p>
      </dgm:t>
    </dgm:pt>
    <dgm:pt modelId="{EBE71536-33EA-4C2C-B0C1-49C7DC5C50E4}" type="sibTrans" cxnId="{F2722497-1536-4617-ADCC-61D1F31B3950}">
      <dgm:prSet/>
      <dgm:spPr/>
      <dgm:t>
        <a:bodyPr/>
        <a:lstStyle/>
        <a:p>
          <a:endParaRPr lang="en-US"/>
        </a:p>
      </dgm:t>
    </dgm:pt>
    <dgm:pt modelId="{542FF6C6-C4F7-4883-ADDF-9969E7D5A095}">
      <dgm:prSet phldrT="[Text]"/>
      <dgm:spPr/>
      <dgm:t>
        <a:bodyPr/>
        <a:lstStyle/>
        <a:p>
          <a:r>
            <a:rPr lang="en-US" dirty="0" smtClean="0"/>
            <a:t>Solution is extended for trees and multilevel networks</a:t>
          </a:r>
          <a:endParaRPr lang="en-US" dirty="0"/>
        </a:p>
      </dgm:t>
    </dgm:pt>
    <dgm:pt modelId="{E5502F19-7618-4DDC-B1B7-3AB6D5EA636C}" type="parTrans" cxnId="{143FE2A6-E42F-4759-8405-BC06A5DCB1E5}">
      <dgm:prSet/>
      <dgm:spPr/>
      <dgm:t>
        <a:bodyPr/>
        <a:lstStyle/>
        <a:p>
          <a:endParaRPr lang="en-US"/>
        </a:p>
      </dgm:t>
    </dgm:pt>
    <dgm:pt modelId="{D371462F-0612-4252-92EF-3EA3955C3455}" type="sibTrans" cxnId="{143FE2A6-E42F-4759-8405-BC06A5DCB1E5}">
      <dgm:prSet/>
      <dgm:spPr/>
      <dgm:t>
        <a:bodyPr/>
        <a:lstStyle/>
        <a:p>
          <a:endParaRPr lang="en-US"/>
        </a:p>
      </dgm:t>
    </dgm:pt>
    <dgm:pt modelId="{32886468-3F03-4D06-991B-A3BFAA98D03D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 smtClean="0"/>
            <a:t>Considers the relationship between splitter loss and split ratio</a:t>
          </a:r>
          <a:endParaRPr lang="en-US" dirty="0"/>
        </a:p>
      </dgm:t>
    </dgm:pt>
    <dgm:pt modelId="{807ECFEB-34A5-4E3A-9A0A-7BC442C1D5BF}" type="parTrans" cxnId="{298A6BC1-97B9-45BA-8104-1BCA9D7B55D0}">
      <dgm:prSet/>
      <dgm:spPr/>
      <dgm:t>
        <a:bodyPr/>
        <a:lstStyle/>
        <a:p>
          <a:endParaRPr lang="en-US"/>
        </a:p>
      </dgm:t>
    </dgm:pt>
    <dgm:pt modelId="{D70984E7-0D71-40F6-A4D4-294C9CB85E21}" type="sibTrans" cxnId="{298A6BC1-97B9-45BA-8104-1BCA9D7B55D0}">
      <dgm:prSet/>
      <dgm:spPr/>
      <dgm:t>
        <a:bodyPr/>
        <a:lstStyle/>
        <a:p>
          <a:endParaRPr lang="en-US"/>
        </a:p>
      </dgm:t>
    </dgm:pt>
    <dgm:pt modelId="{A6287543-3E0D-4005-AFF4-A191C0859F74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 smtClean="0"/>
            <a:t>Provides solution in hardware for tunable splitters</a:t>
          </a:r>
          <a:endParaRPr lang="en-US" dirty="0"/>
        </a:p>
      </dgm:t>
    </dgm:pt>
    <dgm:pt modelId="{75050054-4C82-452A-99A9-6A6B9216071D}" type="parTrans" cxnId="{D8D2163C-80F9-4B2C-8264-A65C987EE0EB}">
      <dgm:prSet/>
      <dgm:spPr/>
      <dgm:t>
        <a:bodyPr/>
        <a:lstStyle/>
        <a:p>
          <a:endParaRPr lang="en-US"/>
        </a:p>
      </dgm:t>
    </dgm:pt>
    <dgm:pt modelId="{A66E1A9D-0A37-4F22-8264-A11917BC89CE}" type="sibTrans" cxnId="{D8D2163C-80F9-4B2C-8264-A65C987EE0EB}">
      <dgm:prSet/>
      <dgm:spPr/>
      <dgm:t>
        <a:bodyPr/>
        <a:lstStyle/>
        <a:p>
          <a:endParaRPr lang="en-US"/>
        </a:p>
      </dgm:t>
    </dgm:pt>
    <dgm:pt modelId="{2D33EA06-4D4E-4B9F-8A61-751EC410B9A9}">
      <dgm:prSet phldrT="[Text]"/>
      <dgm:spPr>
        <a:gradFill flip="none" rotWithShape="0">
          <a:gsLst>
            <a:gs pos="0">
              <a:srgbClr val="00B0F0">
                <a:shade val="30000"/>
                <a:satMod val="115000"/>
              </a:srgbClr>
            </a:gs>
            <a:gs pos="50000">
              <a:srgbClr val="00B0F0">
                <a:shade val="67500"/>
                <a:satMod val="115000"/>
              </a:srgbClr>
            </a:gs>
            <a:gs pos="100000">
              <a:srgbClr val="00B0F0">
                <a:shade val="100000"/>
                <a:satMod val="115000"/>
              </a:srgbClr>
            </a:gs>
          </a:gsLst>
          <a:lin ang="10800000" scaled="1"/>
          <a:tileRect/>
        </a:gradFill>
      </dgm:spPr>
      <dgm:t>
        <a:bodyPr/>
        <a:lstStyle/>
        <a:p>
          <a:r>
            <a:rPr lang="en-US" dirty="0" smtClean="0"/>
            <a:t>Scalable for large number of nodes</a:t>
          </a:r>
          <a:endParaRPr lang="en-US" dirty="0"/>
        </a:p>
      </dgm:t>
    </dgm:pt>
    <dgm:pt modelId="{ABE1B842-060A-49A2-94FB-228FE07BEA04}" type="parTrans" cxnId="{D9BD524C-28BC-4519-BD20-D4296AF2FB83}">
      <dgm:prSet/>
      <dgm:spPr/>
      <dgm:t>
        <a:bodyPr/>
        <a:lstStyle/>
        <a:p>
          <a:endParaRPr lang="en-US"/>
        </a:p>
      </dgm:t>
    </dgm:pt>
    <dgm:pt modelId="{18A69027-D745-43B7-9C33-5020049BB99B}" type="sibTrans" cxnId="{D9BD524C-28BC-4519-BD20-D4296AF2FB83}">
      <dgm:prSet/>
      <dgm:spPr/>
      <dgm:t>
        <a:bodyPr/>
        <a:lstStyle/>
        <a:p>
          <a:endParaRPr lang="en-US"/>
        </a:p>
      </dgm:t>
    </dgm:pt>
    <dgm:pt modelId="{FBD14A68-3A1E-4B3D-B577-9D97F716A771}">
      <dgm:prSet phldrT="[Text]"/>
      <dgm:spPr>
        <a:gradFill flip="none" rotWithShape="0">
          <a:gsLst>
            <a:gs pos="0">
              <a:srgbClr val="0070C0">
                <a:shade val="30000"/>
                <a:satMod val="115000"/>
              </a:srgbClr>
            </a:gs>
            <a:gs pos="50000">
              <a:srgbClr val="0070C0">
                <a:shade val="67500"/>
                <a:satMod val="115000"/>
              </a:srgbClr>
            </a:gs>
            <a:gs pos="100000">
              <a:srgbClr val="0070C0">
                <a:shade val="100000"/>
                <a:satMod val="115000"/>
              </a:srgb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 smtClean="0"/>
            <a:t>Energy consumption of ring reduces by 87% and of tree by 90%</a:t>
          </a:r>
          <a:endParaRPr lang="en-US" dirty="0"/>
        </a:p>
      </dgm:t>
    </dgm:pt>
    <dgm:pt modelId="{7832931D-8206-4973-8351-E87F4AE6D58E}" type="parTrans" cxnId="{8F983F33-6C86-4931-97F1-3B52B8622752}">
      <dgm:prSet/>
      <dgm:spPr/>
      <dgm:t>
        <a:bodyPr/>
        <a:lstStyle/>
        <a:p>
          <a:endParaRPr lang="en-US"/>
        </a:p>
      </dgm:t>
    </dgm:pt>
    <dgm:pt modelId="{5AB792A4-699E-467C-B3EA-7CAD2FF35DDD}" type="sibTrans" cxnId="{8F983F33-6C86-4931-97F1-3B52B8622752}">
      <dgm:prSet/>
      <dgm:spPr/>
      <dgm:t>
        <a:bodyPr/>
        <a:lstStyle/>
        <a:p>
          <a:endParaRPr lang="en-US"/>
        </a:p>
      </dgm:t>
    </dgm:pt>
    <dgm:pt modelId="{E07BF3C0-E7D6-4C59-BF01-67241B4B0F7F}" type="pres">
      <dgm:prSet presAssocID="{2A44327E-58F7-4F48-ADFC-696A3E6B49C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8E2C17F5-2C85-4680-8762-EF963ED418D2}" type="pres">
      <dgm:prSet presAssocID="{2A44327E-58F7-4F48-ADFC-696A3E6B49C8}" presName="Name1" presStyleCnt="0"/>
      <dgm:spPr/>
      <dgm:t>
        <a:bodyPr/>
        <a:lstStyle/>
        <a:p>
          <a:endParaRPr lang="en-US"/>
        </a:p>
      </dgm:t>
    </dgm:pt>
    <dgm:pt modelId="{5C5D7094-2848-407E-AC98-AA5FD10C606D}" type="pres">
      <dgm:prSet presAssocID="{2A44327E-58F7-4F48-ADFC-696A3E6B49C8}" presName="cycle" presStyleCnt="0"/>
      <dgm:spPr/>
      <dgm:t>
        <a:bodyPr/>
        <a:lstStyle/>
        <a:p>
          <a:endParaRPr lang="en-US"/>
        </a:p>
      </dgm:t>
    </dgm:pt>
    <dgm:pt modelId="{99A431A7-9DD2-41F1-BA2B-DFFB548646F2}" type="pres">
      <dgm:prSet presAssocID="{2A44327E-58F7-4F48-ADFC-696A3E6B49C8}" presName="srcNode" presStyleLbl="node1" presStyleIdx="0" presStyleCnt="6"/>
      <dgm:spPr/>
      <dgm:t>
        <a:bodyPr/>
        <a:lstStyle/>
        <a:p>
          <a:endParaRPr lang="en-US"/>
        </a:p>
      </dgm:t>
    </dgm:pt>
    <dgm:pt modelId="{94A183C4-7411-45AC-842F-5DFCBF2C2272}" type="pres">
      <dgm:prSet presAssocID="{2A44327E-58F7-4F48-ADFC-696A3E6B49C8}" presName="conn" presStyleLbl="parChTrans1D2" presStyleIdx="0" presStyleCnt="1"/>
      <dgm:spPr/>
      <dgm:t>
        <a:bodyPr/>
        <a:lstStyle/>
        <a:p>
          <a:endParaRPr lang="en-US"/>
        </a:p>
      </dgm:t>
    </dgm:pt>
    <dgm:pt modelId="{F06E6FA3-2E6C-4C96-83CF-9790440A50CC}" type="pres">
      <dgm:prSet presAssocID="{2A44327E-58F7-4F48-ADFC-696A3E6B49C8}" presName="extraNode" presStyleLbl="node1" presStyleIdx="0" presStyleCnt="6"/>
      <dgm:spPr/>
      <dgm:t>
        <a:bodyPr/>
        <a:lstStyle/>
        <a:p>
          <a:endParaRPr lang="en-US"/>
        </a:p>
      </dgm:t>
    </dgm:pt>
    <dgm:pt modelId="{7EE35C58-A88E-4EA5-ADC2-8613FEFB72D5}" type="pres">
      <dgm:prSet presAssocID="{2A44327E-58F7-4F48-ADFC-696A3E6B49C8}" presName="dstNode" presStyleLbl="node1" presStyleIdx="0" presStyleCnt="6"/>
      <dgm:spPr/>
      <dgm:t>
        <a:bodyPr/>
        <a:lstStyle/>
        <a:p>
          <a:endParaRPr lang="en-US"/>
        </a:p>
      </dgm:t>
    </dgm:pt>
    <dgm:pt modelId="{6DF2761B-24B4-40D1-A47D-DF1BB6C68100}" type="pres">
      <dgm:prSet presAssocID="{CD711BA1-FE63-4820-8CAD-7C339DD126B4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E68455-44FE-4FF0-A654-8E047C916D70}" type="pres">
      <dgm:prSet presAssocID="{CD711BA1-FE63-4820-8CAD-7C339DD126B4}" presName="accent_1" presStyleCnt="0"/>
      <dgm:spPr/>
      <dgm:t>
        <a:bodyPr/>
        <a:lstStyle/>
        <a:p>
          <a:endParaRPr lang="en-US"/>
        </a:p>
      </dgm:t>
    </dgm:pt>
    <dgm:pt modelId="{D2E5C754-93AB-45A5-B80D-DB385A83E227}" type="pres">
      <dgm:prSet presAssocID="{CD711BA1-FE63-4820-8CAD-7C339DD126B4}" presName="accentRepeatNode" presStyleLbl="solidFgAcc1" presStyleIdx="0" presStyleCnt="6"/>
      <dgm:spPr/>
      <dgm:t>
        <a:bodyPr/>
        <a:lstStyle/>
        <a:p>
          <a:endParaRPr lang="en-US"/>
        </a:p>
      </dgm:t>
    </dgm:pt>
    <dgm:pt modelId="{5DDFA17C-86A7-4B31-8EA6-AD1416787453}" type="pres">
      <dgm:prSet presAssocID="{542FF6C6-C4F7-4883-ADDF-9969E7D5A095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7F1799-2CCD-43B8-BED4-D7DD63EF7990}" type="pres">
      <dgm:prSet presAssocID="{542FF6C6-C4F7-4883-ADDF-9969E7D5A095}" presName="accent_2" presStyleCnt="0"/>
      <dgm:spPr/>
      <dgm:t>
        <a:bodyPr/>
        <a:lstStyle/>
        <a:p>
          <a:endParaRPr lang="en-US"/>
        </a:p>
      </dgm:t>
    </dgm:pt>
    <dgm:pt modelId="{EA6A8A0A-8950-4A70-B2E4-2D05EB31FAF6}" type="pres">
      <dgm:prSet presAssocID="{542FF6C6-C4F7-4883-ADDF-9969E7D5A095}" presName="accentRepeatNode" presStyleLbl="solidFgAcc1" presStyleIdx="1" presStyleCnt="6"/>
      <dgm:spPr/>
      <dgm:t>
        <a:bodyPr/>
        <a:lstStyle/>
        <a:p>
          <a:endParaRPr lang="en-US"/>
        </a:p>
      </dgm:t>
    </dgm:pt>
    <dgm:pt modelId="{66526FCE-D0A7-46AD-9E71-FBC5366EFB13}" type="pres">
      <dgm:prSet presAssocID="{32886468-3F03-4D06-991B-A3BFAA98D03D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A25672-70AD-4F7D-B37A-0B5EDFADB647}" type="pres">
      <dgm:prSet presAssocID="{32886468-3F03-4D06-991B-A3BFAA98D03D}" presName="accent_3" presStyleCnt="0"/>
      <dgm:spPr/>
    </dgm:pt>
    <dgm:pt modelId="{9FACA0B5-9B4E-4163-8E05-7BD4FE1E9AEE}" type="pres">
      <dgm:prSet presAssocID="{32886468-3F03-4D06-991B-A3BFAA98D03D}" presName="accentRepeatNode" presStyleLbl="solidFgAcc1" presStyleIdx="2" presStyleCnt="6"/>
      <dgm:spPr/>
      <dgm:t>
        <a:bodyPr/>
        <a:lstStyle/>
        <a:p>
          <a:endParaRPr lang="en-US"/>
        </a:p>
      </dgm:t>
    </dgm:pt>
    <dgm:pt modelId="{EA0B32BB-6E32-4E88-B2A0-A2315D591246}" type="pres">
      <dgm:prSet presAssocID="{A6287543-3E0D-4005-AFF4-A191C0859F74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72BA0E-F38D-4A41-AE04-DAD34575B72C}" type="pres">
      <dgm:prSet presAssocID="{A6287543-3E0D-4005-AFF4-A191C0859F74}" presName="accent_4" presStyleCnt="0"/>
      <dgm:spPr/>
    </dgm:pt>
    <dgm:pt modelId="{ECD89B8D-D670-4DCC-A6E2-C1AFBE785CA6}" type="pres">
      <dgm:prSet presAssocID="{A6287543-3E0D-4005-AFF4-A191C0859F74}" presName="accentRepeatNode" presStyleLbl="solidFgAcc1" presStyleIdx="3" presStyleCnt="6"/>
      <dgm:spPr/>
      <dgm:t>
        <a:bodyPr/>
        <a:lstStyle/>
        <a:p>
          <a:endParaRPr lang="en-US"/>
        </a:p>
      </dgm:t>
    </dgm:pt>
    <dgm:pt modelId="{D7BBD8F5-7E03-446B-A266-C3986AE58C1F}" type="pres">
      <dgm:prSet presAssocID="{2D33EA06-4D4E-4B9F-8A61-751EC410B9A9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902FBE-6147-4EDC-9388-7AEB3FA94709}" type="pres">
      <dgm:prSet presAssocID="{2D33EA06-4D4E-4B9F-8A61-751EC410B9A9}" presName="accent_5" presStyleCnt="0"/>
      <dgm:spPr/>
    </dgm:pt>
    <dgm:pt modelId="{E602CC51-6A96-405E-AA1B-69C44E8B2E68}" type="pres">
      <dgm:prSet presAssocID="{2D33EA06-4D4E-4B9F-8A61-751EC410B9A9}" presName="accentRepeatNode" presStyleLbl="solidFgAcc1" presStyleIdx="4" presStyleCnt="6"/>
      <dgm:spPr/>
    </dgm:pt>
    <dgm:pt modelId="{5B6EF0A7-59A2-4ED4-8FB7-D3FF34C6143C}" type="pres">
      <dgm:prSet presAssocID="{FBD14A68-3A1E-4B3D-B577-9D97F716A771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591F31-79DF-4BD6-921A-BFD2D5FD2526}" type="pres">
      <dgm:prSet presAssocID="{FBD14A68-3A1E-4B3D-B577-9D97F716A771}" presName="accent_6" presStyleCnt="0"/>
      <dgm:spPr/>
    </dgm:pt>
    <dgm:pt modelId="{380C47FA-48D2-44F7-8A24-4117A0DD9AA4}" type="pres">
      <dgm:prSet presAssocID="{FBD14A68-3A1E-4B3D-B577-9D97F716A771}" presName="accentRepeatNode" presStyleLbl="solidFgAcc1" presStyleIdx="5" presStyleCnt="6"/>
      <dgm:spPr/>
    </dgm:pt>
  </dgm:ptLst>
  <dgm:cxnLst>
    <dgm:cxn modelId="{6F901C47-B3E1-4EA0-8673-90E6623AE23F}" type="presOf" srcId="{FBD14A68-3A1E-4B3D-B577-9D97F716A771}" destId="{5B6EF0A7-59A2-4ED4-8FB7-D3FF34C6143C}" srcOrd="0" destOrd="0" presId="urn:microsoft.com/office/officeart/2008/layout/VerticalCurvedList"/>
    <dgm:cxn modelId="{D9BD524C-28BC-4519-BD20-D4296AF2FB83}" srcId="{2A44327E-58F7-4F48-ADFC-696A3E6B49C8}" destId="{2D33EA06-4D4E-4B9F-8A61-751EC410B9A9}" srcOrd="4" destOrd="0" parTransId="{ABE1B842-060A-49A2-94FB-228FE07BEA04}" sibTransId="{18A69027-D745-43B7-9C33-5020049BB99B}"/>
    <dgm:cxn modelId="{D9437726-16B2-452A-81E7-281CB82FD80B}" type="presOf" srcId="{2A44327E-58F7-4F48-ADFC-696A3E6B49C8}" destId="{E07BF3C0-E7D6-4C59-BF01-67241B4B0F7F}" srcOrd="0" destOrd="0" presId="urn:microsoft.com/office/officeart/2008/layout/VerticalCurvedList"/>
    <dgm:cxn modelId="{685FFCC3-D520-4C0B-A530-269C2B575700}" type="presOf" srcId="{CD711BA1-FE63-4820-8CAD-7C339DD126B4}" destId="{6DF2761B-24B4-40D1-A47D-DF1BB6C68100}" srcOrd="0" destOrd="0" presId="urn:microsoft.com/office/officeart/2008/layout/VerticalCurvedList"/>
    <dgm:cxn modelId="{59D4DC3E-C9E3-43C8-9924-777BB5B703BB}" type="presOf" srcId="{542FF6C6-C4F7-4883-ADDF-9969E7D5A095}" destId="{5DDFA17C-86A7-4B31-8EA6-AD1416787453}" srcOrd="0" destOrd="0" presId="urn:microsoft.com/office/officeart/2008/layout/VerticalCurvedList"/>
    <dgm:cxn modelId="{F2722497-1536-4617-ADCC-61D1F31B3950}" srcId="{2A44327E-58F7-4F48-ADFC-696A3E6B49C8}" destId="{CD711BA1-FE63-4820-8CAD-7C339DD126B4}" srcOrd="0" destOrd="0" parTransId="{7A7F6AA9-7105-4DC3-B404-7E666D48E632}" sibTransId="{EBE71536-33EA-4C2C-B0C1-49C7DC5C50E4}"/>
    <dgm:cxn modelId="{143FE2A6-E42F-4759-8405-BC06A5DCB1E5}" srcId="{2A44327E-58F7-4F48-ADFC-696A3E6B49C8}" destId="{542FF6C6-C4F7-4883-ADDF-9969E7D5A095}" srcOrd="1" destOrd="0" parTransId="{E5502F19-7618-4DDC-B1B7-3AB6D5EA636C}" sibTransId="{D371462F-0612-4252-92EF-3EA3955C3455}"/>
    <dgm:cxn modelId="{D4C18F74-9555-4205-A22F-F5C5BDED538F}" type="presOf" srcId="{32886468-3F03-4D06-991B-A3BFAA98D03D}" destId="{66526FCE-D0A7-46AD-9E71-FBC5366EFB13}" srcOrd="0" destOrd="0" presId="urn:microsoft.com/office/officeart/2008/layout/VerticalCurvedList"/>
    <dgm:cxn modelId="{D8D2163C-80F9-4B2C-8264-A65C987EE0EB}" srcId="{2A44327E-58F7-4F48-ADFC-696A3E6B49C8}" destId="{A6287543-3E0D-4005-AFF4-A191C0859F74}" srcOrd="3" destOrd="0" parTransId="{75050054-4C82-452A-99A9-6A6B9216071D}" sibTransId="{A66E1A9D-0A37-4F22-8264-A11917BC89CE}"/>
    <dgm:cxn modelId="{298A6BC1-97B9-45BA-8104-1BCA9D7B55D0}" srcId="{2A44327E-58F7-4F48-ADFC-696A3E6B49C8}" destId="{32886468-3F03-4D06-991B-A3BFAA98D03D}" srcOrd="2" destOrd="0" parTransId="{807ECFEB-34A5-4E3A-9A0A-7BC442C1D5BF}" sibTransId="{D70984E7-0D71-40F6-A4D4-294C9CB85E21}"/>
    <dgm:cxn modelId="{8F983F33-6C86-4931-97F1-3B52B8622752}" srcId="{2A44327E-58F7-4F48-ADFC-696A3E6B49C8}" destId="{FBD14A68-3A1E-4B3D-B577-9D97F716A771}" srcOrd="5" destOrd="0" parTransId="{7832931D-8206-4973-8351-E87F4AE6D58E}" sibTransId="{5AB792A4-699E-467C-B3EA-7CAD2FF35DDD}"/>
    <dgm:cxn modelId="{5D8AB6CD-B457-4022-A0DD-58F19359070D}" type="presOf" srcId="{A6287543-3E0D-4005-AFF4-A191C0859F74}" destId="{EA0B32BB-6E32-4E88-B2A0-A2315D591246}" srcOrd="0" destOrd="0" presId="urn:microsoft.com/office/officeart/2008/layout/VerticalCurvedList"/>
    <dgm:cxn modelId="{45B9FCB5-0428-47B7-A8F2-0C5B8DC9F8D1}" type="presOf" srcId="{EBE71536-33EA-4C2C-B0C1-49C7DC5C50E4}" destId="{94A183C4-7411-45AC-842F-5DFCBF2C2272}" srcOrd="0" destOrd="0" presId="urn:microsoft.com/office/officeart/2008/layout/VerticalCurvedList"/>
    <dgm:cxn modelId="{391241A6-A80B-49C2-A388-55200E2444BD}" type="presOf" srcId="{2D33EA06-4D4E-4B9F-8A61-751EC410B9A9}" destId="{D7BBD8F5-7E03-446B-A266-C3986AE58C1F}" srcOrd="0" destOrd="0" presId="urn:microsoft.com/office/officeart/2008/layout/VerticalCurvedList"/>
    <dgm:cxn modelId="{8924DB14-C0FC-495E-8D0C-172100162DF5}" type="presParOf" srcId="{E07BF3C0-E7D6-4C59-BF01-67241B4B0F7F}" destId="{8E2C17F5-2C85-4680-8762-EF963ED418D2}" srcOrd="0" destOrd="0" presId="urn:microsoft.com/office/officeart/2008/layout/VerticalCurvedList"/>
    <dgm:cxn modelId="{FDCED944-A9FE-4CFB-A43E-00B1FAAA6012}" type="presParOf" srcId="{8E2C17F5-2C85-4680-8762-EF963ED418D2}" destId="{5C5D7094-2848-407E-AC98-AA5FD10C606D}" srcOrd="0" destOrd="0" presId="urn:microsoft.com/office/officeart/2008/layout/VerticalCurvedList"/>
    <dgm:cxn modelId="{1D491543-C17E-4A1B-864D-3B803F4F4DB4}" type="presParOf" srcId="{5C5D7094-2848-407E-AC98-AA5FD10C606D}" destId="{99A431A7-9DD2-41F1-BA2B-DFFB548646F2}" srcOrd="0" destOrd="0" presId="urn:microsoft.com/office/officeart/2008/layout/VerticalCurvedList"/>
    <dgm:cxn modelId="{044BA08E-7578-4161-B85F-11A3262601C7}" type="presParOf" srcId="{5C5D7094-2848-407E-AC98-AA5FD10C606D}" destId="{94A183C4-7411-45AC-842F-5DFCBF2C2272}" srcOrd="1" destOrd="0" presId="urn:microsoft.com/office/officeart/2008/layout/VerticalCurvedList"/>
    <dgm:cxn modelId="{DDEA4E28-C764-485F-BB4E-52C74035987A}" type="presParOf" srcId="{5C5D7094-2848-407E-AC98-AA5FD10C606D}" destId="{F06E6FA3-2E6C-4C96-83CF-9790440A50CC}" srcOrd="2" destOrd="0" presId="urn:microsoft.com/office/officeart/2008/layout/VerticalCurvedList"/>
    <dgm:cxn modelId="{763E2BC6-E15D-455C-9944-6C046BA15242}" type="presParOf" srcId="{5C5D7094-2848-407E-AC98-AA5FD10C606D}" destId="{7EE35C58-A88E-4EA5-ADC2-8613FEFB72D5}" srcOrd="3" destOrd="0" presId="urn:microsoft.com/office/officeart/2008/layout/VerticalCurvedList"/>
    <dgm:cxn modelId="{45C25A39-64A0-4882-B4BC-AD2464318515}" type="presParOf" srcId="{8E2C17F5-2C85-4680-8762-EF963ED418D2}" destId="{6DF2761B-24B4-40D1-A47D-DF1BB6C68100}" srcOrd="1" destOrd="0" presId="urn:microsoft.com/office/officeart/2008/layout/VerticalCurvedList"/>
    <dgm:cxn modelId="{85DF3799-CD1D-4DD2-948C-C243878C6955}" type="presParOf" srcId="{8E2C17F5-2C85-4680-8762-EF963ED418D2}" destId="{EAE68455-44FE-4FF0-A654-8E047C916D70}" srcOrd="2" destOrd="0" presId="urn:microsoft.com/office/officeart/2008/layout/VerticalCurvedList"/>
    <dgm:cxn modelId="{51FF7FFD-9733-44C7-A2B1-67B6D3903936}" type="presParOf" srcId="{EAE68455-44FE-4FF0-A654-8E047C916D70}" destId="{D2E5C754-93AB-45A5-B80D-DB385A83E227}" srcOrd="0" destOrd="0" presId="urn:microsoft.com/office/officeart/2008/layout/VerticalCurvedList"/>
    <dgm:cxn modelId="{CFAA0643-E05D-4EF0-8D3F-47B1A0FCE9B2}" type="presParOf" srcId="{8E2C17F5-2C85-4680-8762-EF963ED418D2}" destId="{5DDFA17C-86A7-4B31-8EA6-AD1416787453}" srcOrd="3" destOrd="0" presId="urn:microsoft.com/office/officeart/2008/layout/VerticalCurvedList"/>
    <dgm:cxn modelId="{9576B779-5D11-4456-BB61-572D4EB377EE}" type="presParOf" srcId="{8E2C17F5-2C85-4680-8762-EF963ED418D2}" destId="{F37F1799-2CCD-43B8-BED4-D7DD63EF7990}" srcOrd="4" destOrd="0" presId="urn:microsoft.com/office/officeart/2008/layout/VerticalCurvedList"/>
    <dgm:cxn modelId="{45321746-6B82-4C94-A58B-B938057E0B31}" type="presParOf" srcId="{F37F1799-2CCD-43B8-BED4-D7DD63EF7990}" destId="{EA6A8A0A-8950-4A70-B2E4-2D05EB31FAF6}" srcOrd="0" destOrd="0" presId="urn:microsoft.com/office/officeart/2008/layout/VerticalCurvedList"/>
    <dgm:cxn modelId="{BE22A3DC-C83B-4C18-BBE8-6305E4F96868}" type="presParOf" srcId="{8E2C17F5-2C85-4680-8762-EF963ED418D2}" destId="{66526FCE-D0A7-46AD-9E71-FBC5366EFB13}" srcOrd="5" destOrd="0" presId="urn:microsoft.com/office/officeart/2008/layout/VerticalCurvedList"/>
    <dgm:cxn modelId="{EC7AE7C6-617D-4DCF-AD0B-24D14984E974}" type="presParOf" srcId="{8E2C17F5-2C85-4680-8762-EF963ED418D2}" destId="{4CA25672-70AD-4F7D-B37A-0B5EDFADB647}" srcOrd="6" destOrd="0" presId="urn:microsoft.com/office/officeart/2008/layout/VerticalCurvedList"/>
    <dgm:cxn modelId="{4FE47D1A-ABDA-4DFC-B826-8A3C14EA50E5}" type="presParOf" srcId="{4CA25672-70AD-4F7D-B37A-0B5EDFADB647}" destId="{9FACA0B5-9B4E-4163-8E05-7BD4FE1E9AEE}" srcOrd="0" destOrd="0" presId="urn:microsoft.com/office/officeart/2008/layout/VerticalCurvedList"/>
    <dgm:cxn modelId="{9B907B5A-79E4-4366-82D5-3F357F768EAD}" type="presParOf" srcId="{8E2C17F5-2C85-4680-8762-EF963ED418D2}" destId="{EA0B32BB-6E32-4E88-B2A0-A2315D591246}" srcOrd="7" destOrd="0" presId="urn:microsoft.com/office/officeart/2008/layout/VerticalCurvedList"/>
    <dgm:cxn modelId="{917CAC7A-D8E1-4FF5-BA17-1089B8C2AC72}" type="presParOf" srcId="{8E2C17F5-2C85-4680-8762-EF963ED418D2}" destId="{A772BA0E-F38D-4A41-AE04-DAD34575B72C}" srcOrd="8" destOrd="0" presId="urn:microsoft.com/office/officeart/2008/layout/VerticalCurvedList"/>
    <dgm:cxn modelId="{21421EC8-6791-44D5-AE75-6AB1B60D7F73}" type="presParOf" srcId="{A772BA0E-F38D-4A41-AE04-DAD34575B72C}" destId="{ECD89B8D-D670-4DCC-A6E2-C1AFBE785CA6}" srcOrd="0" destOrd="0" presId="urn:microsoft.com/office/officeart/2008/layout/VerticalCurvedList"/>
    <dgm:cxn modelId="{BD97C4F9-1764-4E10-8797-4BF5628A30B4}" type="presParOf" srcId="{8E2C17F5-2C85-4680-8762-EF963ED418D2}" destId="{D7BBD8F5-7E03-446B-A266-C3986AE58C1F}" srcOrd="9" destOrd="0" presId="urn:microsoft.com/office/officeart/2008/layout/VerticalCurvedList"/>
    <dgm:cxn modelId="{6C48B6E5-193C-4E30-BDAD-8191042969E7}" type="presParOf" srcId="{8E2C17F5-2C85-4680-8762-EF963ED418D2}" destId="{06902FBE-6147-4EDC-9388-7AEB3FA94709}" srcOrd="10" destOrd="0" presId="urn:microsoft.com/office/officeart/2008/layout/VerticalCurvedList"/>
    <dgm:cxn modelId="{567EBEB7-6FC1-458B-B253-D35838115666}" type="presParOf" srcId="{06902FBE-6147-4EDC-9388-7AEB3FA94709}" destId="{E602CC51-6A96-405E-AA1B-69C44E8B2E68}" srcOrd="0" destOrd="0" presId="urn:microsoft.com/office/officeart/2008/layout/VerticalCurvedList"/>
    <dgm:cxn modelId="{D1797F12-A143-4DCC-AF54-1099C6DBC9ED}" type="presParOf" srcId="{8E2C17F5-2C85-4680-8762-EF963ED418D2}" destId="{5B6EF0A7-59A2-4ED4-8FB7-D3FF34C6143C}" srcOrd="11" destOrd="0" presId="urn:microsoft.com/office/officeart/2008/layout/VerticalCurvedList"/>
    <dgm:cxn modelId="{49BB643F-3101-45BE-9784-0A5B416AD391}" type="presParOf" srcId="{8E2C17F5-2C85-4680-8762-EF963ED418D2}" destId="{CE591F31-79DF-4BD6-921A-BFD2D5FD2526}" srcOrd="12" destOrd="0" presId="urn:microsoft.com/office/officeart/2008/layout/VerticalCurvedList"/>
    <dgm:cxn modelId="{570C0BE5-7068-4314-900E-5522B38479E5}" type="presParOf" srcId="{CE591F31-79DF-4BD6-921A-BFD2D5FD2526}" destId="{380C47FA-48D2-44F7-8A24-4117A0DD9AA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2F08189-3C74-4202-9DB1-1C85B9A0EC8F}" type="doc">
      <dgm:prSet loTypeId="urn:microsoft.com/office/officeart/2005/8/layout/orgChart1" loCatId="hierarchy" qsTypeId="urn:microsoft.com/office/officeart/2005/8/quickstyle/3d3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EAD6B1C-5C86-45B6-891C-B0DC311FDC7A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smtClean="0">
              <a:latin typeface="Calibri" panose="020F0502020204030204"/>
            </a:rPr>
            <a:t>Part II : Improvements in design methodology</a:t>
          </a:r>
          <a:br>
            <a:rPr lang="en-US" dirty="0" smtClean="0">
              <a:latin typeface="Calibri" panose="020F0502020204030204"/>
            </a:rPr>
          </a:br>
          <a:endParaRPr lang="en-US" dirty="0"/>
        </a:p>
      </dgm:t>
    </dgm:pt>
    <dgm:pt modelId="{09B0416A-C85C-4D0D-A4DF-8396DBFF88CE}" type="parTrans" cxnId="{88AA0255-A118-4B53-815D-1E3BB413F2D3}">
      <dgm:prSet/>
      <dgm:spPr/>
      <dgm:t>
        <a:bodyPr/>
        <a:lstStyle/>
        <a:p>
          <a:endParaRPr lang="en-US"/>
        </a:p>
      </dgm:t>
    </dgm:pt>
    <dgm:pt modelId="{E32AA398-DFBC-431C-A38D-CA96D1B94C57}" type="sibTrans" cxnId="{88AA0255-A118-4B53-815D-1E3BB413F2D3}">
      <dgm:prSet/>
      <dgm:spPr/>
      <dgm:t>
        <a:bodyPr/>
        <a:lstStyle/>
        <a:p>
          <a:endParaRPr lang="en-US"/>
        </a:p>
      </dgm:t>
    </dgm:pt>
    <dgm:pt modelId="{7B3E4C72-28FD-45F3-B719-3EA5480734ED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 smtClean="0">
              <a:latin typeface="Calibri" panose="020F0502020204030204"/>
            </a:rPr>
            <a:t>Chapter 3:  Enhancement in simulation infrastructure</a:t>
          </a:r>
          <a:endParaRPr lang="en-US" dirty="0"/>
        </a:p>
      </dgm:t>
    </dgm:pt>
    <dgm:pt modelId="{BAE022D5-D673-4F2D-87E5-112BA8F68154}" type="parTrans" cxnId="{776286D7-4D18-47DA-8A78-21A168B41045}">
      <dgm:prSet/>
      <dgm:spPr/>
      <dgm:t>
        <a:bodyPr/>
        <a:lstStyle/>
        <a:p>
          <a:endParaRPr lang="en-US"/>
        </a:p>
      </dgm:t>
    </dgm:pt>
    <dgm:pt modelId="{58A21DCD-9FE4-4A42-94D7-52E4BED32BAB}" type="sibTrans" cxnId="{776286D7-4D18-47DA-8A78-21A168B41045}">
      <dgm:prSet/>
      <dgm:spPr/>
      <dgm:t>
        <a:bodyPr/>
        <a:lstStyle/>
        <a:p>
          <a:endParaRPr lang="en-US"/>
        </a:p>
      </dgm:t>
    </dgm:pt>
    <dgm:pt modelId="{D656BB86-2336-4759-9095-1D107F0ABD2F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 smtClean="0">
              <a:latin typeface="Calibri" panose="020F0502020204030204"/>
            </a:rPr>
            <a:t>Chapter 4:  Efficient network synthesis and advanced network     reconfiguration methods</a:t>
          </a:r>
          <a:endParaRPr lang="en-US" dirty="0"/>
        </a:p>
      </dgm:t>
    </dgm:pt>
    <dgm:pt modelId="{EFDE949D-E181-46C2-8ECE-ED9B1AE01811}" type="parTrans" cxnId="{46841397-578B-4B6B-960D-E9095639B931}">
      <dgm:prSet/>
      <dgm:spPr/>
      <dgm:t>
        <a:bodyPr/>
        <a:lstStyle/>
        <a:p>
          <a:endParaRPr lang="en-US"/>
        </a:p>
      </dgm:t>
    </dgm:pt>
    <dgm:pt modelId="{883FB8B3-00F3-4A24-A08F-F6B0644B7AC1}" type="sibTrans" cxnId="{46841397-578B-4B6B-960D-E9095639B931}">
      <dgm:prSet/>
      <dgm:spPr/>
      <dgm:t>
        <a:bodyPr/>
        <a:lstStyle/>
        <a:p>
          <a:endParaRPr lang="en-US"/>
        </a:p>
      </dgm:t>
    </dgm:pt>
    <dgm:pt modelId="{8B429582-BC82-4FA2-8BDF-3B1188B1158B}">
      <dgm:prSet phldrT="[Text]"/>
      <dgm:spPr>
        <a:solidFill>
          <a:srgbClr val="0070C0"/>
        </a:solidFill>
      </dgm:spPr>
      <dgm:t>
        <a:bodyPr/>
        <a:lstStyle/>
        <a:p>
          <a:r>
            <a:rPr lang="en-US" smtClean="0">
              <a:latin typeface="Calibri" panose="020F0502020204030204"/>
            </a:rPr>
            <a:t>Chapter 5:  Ultrafast optical components</a:t>
          </a:r>
          <a:endParaRPr lang="en-US" dirty="0"/>
        </a:p>
      </dgm:t>
    </dgm:pt>
    <dgm:pt modelId="{AAA016F6-2565-4920-8F51-2DD460BF0BCC}" type="parTrans" cxnId="{86AE01FB-0726-46DF-8D5E-1594B2DD4371}">
      <dgm:prSet/>
      <dgm:spPr/>
      <dgm:t>
        <a:bodyPr/>
        <a:lstStyle/>
        <a:p>
          <a:endParaRPr lang="en-US"/>
        </a:p>
      </dgm:t>
    </dgm:pt>
    <dgm:pt modelId="{3AD86C4B-6073-4D07-B8B7-8900CBE007E7}" type="sibTrans" cxnId="{86AE01FB-0726-46DF-8D5E-1594B2DD4371}">
      <dgm:prSet/>
      <dgm:spPr/>
      <dgm:t>
        <a:bodyPr/>
        <a:lstStyle/>
        <a:p>
          <a:endParaRPr lang="en-US"/>
        </a:p>
      </dgm:t>
    </dgm:pt>
    <dgm:pt modelId="{642E601A-784A-4179-AF48-1FC46CC85A63}" type="pres">
      <dgm:prSet presAssocID="{62F08189-3C74-4202-9DB1-1C85B9A0EC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901F6DE-232A-4B41-8DF4-59256851D293}" type="pres">
      <dgm:prSet presAssocID="{6EAD6B1C-5C86-45B6-891C-B0DC311FDC7A}" presName="hierRoot1" presStyleCnt="0">
        <dgm:presLayoutVars>
          <dgm:hierBranch val="init"/>
        </dgm:presLayoutVars>
      </dgm:prSet>
      <dgm:spPr/>
    </dgm:pt>
    <dgm:pt modelId="{243E731B-90AC-4A52-9069-AAD2005A086C}" type="pres">
      <dgm:prSet presAssocID="{6EAD6B1C-5C86-45B6-891C-B0DC311FDC7A}" presName="rootComposite1" presStyleCnt="0"/>
      <dgm:spPr/>
    </dgm:pt>
    <dgm:pt modelId="{C2E8D85B-1A01-4F93-A9D8-A10A9388AABC}" type="pres">
      <dgm:prSet presAssocID="{6EAD6B1C-5C86-45B6-891C-B0DC311FDC7A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8FFD8B7-A864-4C07-BBE0-9D6F768D15F9}" type="pres">
      <dgm:prSet presAssocID="{6EAD6B1C-5C86-45B6-891C-B0DC311FDC7A}" presName="rootConnector1" presStyleLbl="node1" presStyleIdx="0" presStyleCnt="0"/>
      <dgm:spPr/>
      <dgm:t>
        <a:bodyPr/>
        <a:lstStyle/>
        <a:p>
          <a:endParaRPr lang="en-US"/>
        </a:p>
      </dgm:t>
    </dgm:pt>
    <dgm:pt modelId="{51B3BAB0-BF9B-4F6B-B7C3-AFF3E7F79DC4}" type="pres">
      <dgm:prSet presAssocID="{6EAD6B1C-5C86-45B6-891C-B0DC311FDC7A}" presName="hierChild2" presStyleCnt="0"/>
      <dgm:spPr/>
    </dgm:pt>
    <dgm:pt modelId="{902F7411-9763-49C7-AE64-9A064C25D882}" type="pres">
      <dgm:prSet presAssocID="{BAE022D5-D673-4F2D-87E5-112BA8F68154}" presName="Name37" presStyleLbl="parChTrans1D2" presStyleIdx="0" presStyleCnt="3"/>
      <dgm:spPr/>
      <dgm:t>
        <a:bodyPr/>
        <a:lstStyle/>
        <a:p>
          <a:endParaRPr lang="en-US"/>
        </a:p>
      </dgm:t>
    </dgm:pt>
    <dgm:pt modelId="{B8FA4B7F-3C19-4BD1-B5D4-9964C9DF224F}" type="pres">
      <dgm:prSet presAssocID="{7B3E4C72-28FD-45F3-B719-3EA5480734ED}" presName="hierRoot2" presStyleCnt="0">
        <dgm:presLayoutVars>
          <dgm:hierBranch val="init"/>
        </dgm:presLayoutVars>
      </dgm:prSet>
      <dgm:spPr/>
    </dgm:pt>
    <dgm:pt modelId="{F7579BC2-E2C4-44DB-88CA-13DE9E55A7A9}" type="pres">
      <dgm:prSet presAssocID="{7B3E4C72-28FD-45F3-B719-3EA5480734ED}" presName="rootComposite" presStyleCnt="0"/>
      <dgm:spPr/>
    </dgm:pt>
    <dgm:pt modelId="{4C8EEB34-7B20-408D-9503-196B4C3B8E8E}" type="pres">
      <dgm:prSet presAssocID="{7B3E4C72-28FD-45F3-B719-3EA5480734ED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560608-4D79-422C-B7E4-758403F07F91}" type="pres">
      <dgm:prSet presAssocID="{7B3E4C72-28FD-45F3-B719-3EA5480734ED}" presName="rootConnector" presStyleLbl="node2" presStyleIdx="0" presStyleCnt="3"/>
      <dgm:spPr/>
      <dgm:t>
        <a:bodyPr/>
        <a:lstStyle/>
        <a:p>
          <a:endParaRPr lang="en-US"/>
        </a:p>
      </dgm:t>
    </dgm:pt>
    <dgm:pt modelId="{106441F0-A565-406B-BF4E-105D4CC2FFC6}" type="pres">
      <dgm:prSet presAssocID="{7B3E4C72-28FD-45F3-B719-3EA5480734ED}" presName="hierChild4" presStyleCnt="0"/>
      <dgm:spPr/>
    </dgm:pt>
    <dgm:pt modelId="{BE5E1520-99E1-47DB-AAC3-BCE30BC07DF4}" type="pres">
      <dgm:prSet presAssocID="{7B3E4C72-28FD-45F3-B719-3EA5480734ED}" presName="hierChild5" presStyleCnt="0"/>
      <dgm:spPr/>
    </dgm:pt>
    <dgm:pt modelId="{935E650D-4FCD-4995-A10E-1FEAE4753CEA}" type="pres">
      <dgm:prSet presAssocID="{EFDE949D-E181-46C2-8ECE-ED9B1AE01811}" presName="Name37" presStyleLbl="parChTrans1D2" presStyleIdx="1" presStyleCnt="3"/>
      <dgm:spPr/>
      <dgm:t>
        <a:bodyPr/>
        <a:lstStyle/>
        <a:p>
          <a:endParaRPr lang="en-US"/>
        </a:p>
      </dgm:t>
    </dgm:pt>
    <dgm:pt modelId="{D0D3EAC8-085C-4949-A3C0-B5D849B042D3}" type="pres">
      <dgm:prSet presAssocID="{D656BB86-2336-4759-9095-1D107F0ABD2F}" presName="hierRoot2" presStyleCnt="0">
        <dgm:presLayoutVars>
          <dgm:hierBranch val="init"/>
        </dgm:presLayoutVars>
      </dgm:prSet>
      <dgm:spPr/>
    </dgm:pt>
    <dgm:pt modelId="{C3B263C6-41F4-4F06-8189-33788D05FAF5}" type="pres">
      <dgm:prSet presAssocID="{D656BB86-2336-4759-9095-1D107F0ABD2F}" presName="rootComposite" presStyleCnt="0"/>
      <dgm:spPr/>
    </dgm:pt>
    <dgm:pt modelId="{79DEAEFA-620D-4E59-A25E-55C3FB712E1D}" type="pres">
      <dgm:prSet presAssocID="{D656BB86-2336-4759-9095-1D107F0ABD2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13ED323-1C63-4053-BC87-3A115D4831BC}" type="pres">
      <dgm:prSet presAssocID="{D656BB86-2336-4759-9095-1D107F0ABD2F}" presName="rootConnector" presStyleLbl="node2" presStyleIdx="1" presStyleCnt="3"/>
      <dgm:spPr/>
      <dgm:t>
        <a:bodyPr/>
        <a:lstStyle/>
        <a:p>
          <a:endParaRPr lang="en-US"/>
        </a:p>
      </dgm:t>
    </dgm:pt>
    <dgm:pt modelId="{24971877-73C9-47A3-8211-B0BEC6C29371}" type="pres">
      <dgm:prSet presAssocID="{D656BB86-2336-4759-9095-1D107F0ABD2F}" presName="hierChild4" presStyleCnt="0"/>
      <dgm:spPr/>
    </dgm:pt>
    <dgm:pt modelId="{E4CDB015-DABF-4CBA-8572-750E705B8519}" type="pres">
      <dgm:prSet presAssocID="{D656BB86-2336-4759-9095-1D107F0ABD2F}" presName="hierChild5" presStyleCnt="0"/>
      <dgm:spPr/>
    </dgm:pt>
    <dgm:pt modelId="{19218CA3-EE19-4196-8E1E-726DF807B0E3}" type="pres">
      <dgm:prSet presAssocID="{AAA016F6-2565-4920-8F51-2DD460BF0BCC}" presName="Name37" presStyleLbl="parChTrans1D2" presStyleIdx="2" presStyleCnt="3"/>
      <dgm:spPr/>
      <dgm:t>
        <a:bodyPr/>
        <a:lstStyle/>
        <a:p>
          <a:endParaRPr lang="en-US"/>
        </a:p>
      </dgm:t>
    </dgm:pt>
    <dgm:pt modelId="{F58006BE-9FB2-4880-AA4A-6C3E5BF4B3A3}" type="pres">
      <dgm:prSet presAssocID="{8B429582-BC82-4FA2-8BDF-3B1188B1158B}" presName="hierRoot2" presStyleCnt="0">
        <dgm:presLayoutVars>
          <dgm:hierBranch val="init"/>
        </dgm:presLayoutVars>
      </dgm:prSet>
      <dgm:spPr/>
    </dgm:pt>
    <dgm:pt modelId="{5F8FB1C4-196F-44DA-B916-5DF6BC081EA0}" type="pres">
      <dgm:prSet presAssocID="{8B429582-BC82-4FA2-8BDF-3B1188B1158B}" presName="rootComposite" presStyleCnt="0"/>
      <dgm:spPr/>
    </dgm:pt>
    <dgm:pt modelId="{84FB4E9A-C2DF-43B0-8ADB-DA8C5698A42D}" type="pres">
      <dgm:prSet presAssocID="{8B429582-BC82-4FA2-8BDF-3B1188B1158B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0AE72D3-4D14-43DE-AE19-CDEC9DEEE9BD}" type="pres">
      <dgm:prSet presAssocID="{8B429582-BC82-4FA2-8BDF-3B1188B1158B}" presName="rootConnector" presStyleLbl="node2" presStyleIdx="2" presStyleCnt="3"/>
      <dgm:spPr/>
      <dgm:t>
        <a:bodyPr/>
        <a:lstStyle/>
        <a:p>
          <a:endParaRPr lang="en-US"/>
        </a:p>
      </dgm:t>
    </dgm:pt>
    <dgm:pt modelId="{15102093-C8E2-4A31-B1D6-E40F53C39C42}" type="pres">
      <dgm:prSet presAssocID="{8B429582-BC82-4FA2-8BDF-3B1188B1158B}" presName="hierChild4" presStyleCnt="0"/>
      <dgm:spPr/>
    </dgm:pt>
    <dgm:pt modelId="{6FC3200C-C35E-4D9D-880D-46F07BFCB18D}" type="pres">
      <dgm:prSet presAssocID="{8B429582-BC82-4FA2-8BDF-3B1188B1158B}" presName="hierChild5" presStyleCnt="0"/>
      <dgm:spPr/>
    </dgm:pt>
    <dgm:pt modelId="{E0D61F89-0803-4C28-B217-F3E3ABD09B65}" type="pres">
      <dgm:prSet presAssocID="{6EAD6B1C-5C86-45B6-891C-B0DC311FDC7A}" presName="hierChild3" presStyleCnt="0"/>
      <dgm:spPr/>
    </dgm:pt>
  </dgm:ptLst>
  <dgm:cxnLst>
    <dgm:cxn modelId="{A18B1934-4C3E-44E2-BBA5-E5C9811BB4BF}" type="presOf" srcId="{AAA016F6-2565-4920-8F51-2DD460BF0BCC}" destId="{19218CA3-EE19-4196-8E1E-726DF807B0E3}" srcOrd="0" destOrd="0" presId="urn:microsoft.com/office/officeart/2005/8/layout/orgChart1"/>
    <dgm:cxn modelId="{86AE01FB-0726-46DF-8D5E-1594B2DD4371}" srcId="{6EAD6B1C-5C86-45B6-891C-B0DC311FDC7A}" destId="{8B429582-BC82-4FA2-8BDF-3B1188B1158B}" srcOrd="2" destOrd="0" parTransId="{AAA016F6-2565-4920-8F51-2DD460BF0BCC}" sibTransId="{3AD86C4B-6073-4D07-B8B7-8900CBE007E7}"/>
    <dgm:cxn modelId="{7B684949-25D9-4BA5-9254-B56B893078B7}" type="presOf" srcId="{8B429582-BC82-4FA2-8BDF-3B1188B1158B}" destId="{84FB4E9A-C2DF-43B0-8ADB-DA8C5698A42D}" srcOrd="0" destOrd="0" presId="urn:microsoft.com/office/officeart/2005/8/layout/orgChart1"/>
    <dgm:cxn modelId="{7D547E67-D017-497F-BE94-58127DD7F7A4}" type="presOf" srcId="{62F08189-3C74-4202-9DB1-1C85B9A0EC8F}" destId="{642E601A-784A-4179-AF48-1FC46CC85A63}" srcOrd="0" destOrd="0" presId="urn:microsoft.com/office/officeart/2005/8/layout/orgChart1"/>
    <dgm:cxn modelId="{F0621114-C146-478C-A8CC-E9E64150094F}" type="presOf" srcId="{BAE022D5-D673-4F2D-87E5-112BA8F68154}" destId="{902F7411-9763-49C7-AE64-9A064C25D882}" srcOrd="0" destOrd="0" presId="urn:microsoft.com/office/officeart/2005/8/layout/orgChart1"/>
    <dgm:cxn modelId="{52EF8D25-AD18-45A6-9748-2B49AEC1EB59}" type="presOf" srcId="{8B429582-BC82-4FA2-8BDF-3B1188B1158B}" destId="{50AE72D3-4D14-43DE-AE19-CDEC9DEEE9BD}" srcOrd="1" destOrd="0" presId="urn:microsoft.com/office/officeart/2005/8/layout/orgChart1"/>
    <dgm:cxn modelId="{4384CEB2-2879-494A-BED1-96687A097D33}" type="presOf" srcId="{7B3E4C72-28FD-45F3-B719-3EA5480734ED}" destId="{4C8EEB34-7B20-408D-9503-196B4C3B8E8E}" srcOrd="0" destOrd="0" presId="urn:microsoft.com/office/officeart/2005/8/layout/orgChart1"/>
    <dgm:cxn modelId="{A6397C20-6CBA-4FE9-AE0B-BBA35DD7A1C1}" type="presOf" srcId="{EFDE949D-E181-46C2-8ECE-ED9B1AE01811}" destId="{935E650D-4FCD-4995-A10E-1FEAE4753CEA}" srcOrd="0" destOrd="0" presId="urn:microsoft.com/office/officeart/2005/8/layout/orgChart1"/>
    <dgm:cxn modelId="{88AA0255-A118-4B53-815D-1E3BB413F2D3}" srcId="{62F08189-3C74-4202-9DB1-1C85B9A0EC8F}" destId="{6EAD6B1C-5C86-45B6-891C-B0DC311FDC7A}" srcOrd="0" destOrd="0" parTransId="{09B0416A-C85C-4D0D-A4DF-8396DBFF88CE}" sibTransId="{E32AA398-DFBC-431C-A38D-CA96D1B94C57}"/>
    <dgm:cxn modelId="{280384CA-4EE4-431F-9F81-7D024E162DB9}" type="presOf" srcId="{D656BB86-2336-4759-9095-1D107F0ABD2F}" destId="{213ED323-1C63-4053-BC87-3A115D4831BC}" srcOrd="1" destOrd="0" presId="urn:microsoft.com/office/officeart/2005/8/layout/orgChart1"/>
    <dgm:cxn modelId="{C9252128-0BE8-4634-B6FE-BA6419659D83}" type="presOf" srcId="{7B3E4C72-28FD-45F3-B719-3EA5480734ED}" destId="{F4560608-4D79-422C-B7E4-758403F07F91}" srcOrd="1" destOrd="0" presId="urn:microsoft.com/office/officeart/2005/8/layout/orgChart1"/>
    <dgm:cxn modelId="{2C00FBB9-EEC2-4FDA-8233-20153C60290F}" type="presOf" srcId="{D656BB86-2336-4759-9095-1D107F0ABD2F}" destId="{79DEAEFA-620D-4E59-A25E-55C3FB712E1D}" srcOrd="0" destOrd="0" presId="urn:microsoft.com/office/officeart/2005/8/layout/orgChart1"/>
    <dgm:cxn modelId="{EB659F93-771C-436C-96C1-B092DEB61836}" type="presOf" srcId="{6EAD6B1C-5C86-45B6-891C-B0DC311FDC7A}" destId="{E8FFD8B7-A864-4C07-BBE0-9D6F768D15F9}" srcOrd="1" destOrd="0" presId="urn:microsoft.com/office/officeart/2005/8/layout/orgChart1"/>
    <dgm:cxn modelId="{776286D7-4D18-47DA-8A78-21A168B41045}" srcId="{6EAD6B1C-5C86-45B6-891C-B0DC311FDC7A}" destId="{7B3E4C72-28FD-45F3-B719-3EA5480734ED}" srcOrd="0" destOrd="0" parTransId="{BAE022D5-D673-4F2D-87E5-112BA8F68154}" sibTransId="{58A21DCD-9FE4-4A42-94D7-52E4BED32BAB}"/>
    <dgm:cxn modelId="{46841397-578B-4B6B-960D-E9095639B931}" srcId="{6EAD6B1C-5C86-45B6-891C-B0DC311FDC7A}" destId="{D656BB86-2336-4759-9095-1D107F0ABD2F}" srcOrd="1" destOrd="0" parTransId="{EFDE949D-E181-46C2-8ECE-ED9B1AE01811}" sibTransId="{883FB8B3-00F3-4A24-A08F-F6B0644B7AC1}"/>
    <dgm:cxn modelId="{3CCB3F5E-F4D1-4DA3-9EAE-69039F257EE0}" type="presOf" srcId="{6EAD6B1C-5C86-45B6-891C-B0DC311FDC7A}" destId="{C2E8D85B-1A01-4F93-A9D8-A10A9388AABC}" srcOrd="0" destOrd="0" presId="urn:microsoft.com/office/officeart/2005/8/layout/orgChart1"/>
    <dgm:cxn modelId="{1C55E309-40CE-4633-815E-6C32D4CCEAB6}" type="presParOf" srcId="{642E601A-784A-4179-AF48-1FC46CC85A63}" destId="{3901F6DE-232A-4B41-8DF4-59256851D293}" srcOrd="0" destOrd="0" presId="urn:microsoft.com/office/officeart/2005/8/layout/orgChart1"/>
    <dgm:cxn modelId="{2937488E-42D9-451D-8A73-ED65ED432FD2}" type="presParOf" srcId="{3901F6DE-232A-4B41-8DF4-59256851D293}" destId="{243E731B-90AC-4A52-9069-AAD2005A086C}" srcOrd="0" destOrd="0" presId="urn:microsoft.com/office/officeart/2005/8/layout/orgChart1"/>
    <dgm:cxn modelId="{DBEC6070-1B2B-466B-9F6F-D9D77BFB6799}" type="presParOf" srcId="{243E731B-90AC-4A52-9069-AAD2005A086C}" destId="{C2E8D85B-1A01-4F93-A9D8-A10A9388AABC}" srcOrd="0" destOrd="0" presId="urn:microsoft.com/office/officeart/2005/8/layout/orgChart1"/>
    <dgm:cxn modelId="{2C45561D-9B55-4586-9667-818D2BBFFE4C}" type="presParOf" srcId="{243E731B-90AC-4A52-9069-AAD2005A086C}" destId="{E8FFD8B7-A864-4C07-BBE0-9D6F768D15F9}" srcOrd="1" destOrd="0" presId="urn:microsoft.com/office/officeart/2005/8/layout/orgChart1"/>
    <dgm:cxn modelId="{ADE6377D-3B6F-4DD6-ABFE-AC2336039CFC}" type="presParOf" srcId="{3901F6DE-232A-4B41-8DF4-59256851D293}" destId="{51B3BAB0-BF9B-4F6B-B7C3-AFF3E7F79DC4}" srcOrd="1" destOrd="0" presId="urn:microsoft.com/office/officeart/2005/8/layout/orgChart1"/>
    <dgm:cxn modelId="{A53FB159-50CD-4794-8124-F0644F24DC34}" type="presParOf" srcId="{51B3BAB0-BF9B-4F6B-B7C3-AFF3E7F79DC4}" destId="{902F7411-9763-49C7-AE64-9A064C25D882}" srcOrd="0" destOrd="0" presId="urn:microsoft.com/office/officeart/2005/8/layout/orgChart1"/>
    <dgm:cxn modelId="{88F0D40F-E049-4277-BB6D-CF97B741F40D}" type="presParOf" srcId="{51B3BAB0-BF9B-4F6B-B7C3-AFF3E7F79DC4}" destId="{B8FA4B7F-3C19-4BD1-B5D4-9964C9DF224F}" srcOrd="1" destOrd="0" presId="urn:microsoft.com/office/officeart/2005/8/layout/orgChart1"/>
    <dgm:cxn modelId="{E3C5A6E0-1EDD-409F-8469-0C4307B0B343}" type="presParOf" srcId="{B8FA4B7F-3C19-4BD1-B5D4-9964C9DF224F}" destId="{F7579BC2-E2C4-44DB-88CA-13DE9E55A7A9}" srcOrd="0" destOrd="0" presId="urn:microsoft.com/office/officeart/2005/8/layout/orgChart1"/>
    <dgm:cxn modelId="{144C2888-D62D-44BA-B134-E3C82D688F26}" type="presParOf" srcId="{F7579BC2-E2C4-44DB-88CA-13DE9E55A7A9}" destId="{4C8EEB34-7B20-408D-9503-196B4C3B8E8E}" srcOrd="0" destOrd="0" presId="urn:microsoft.com/office/officeart/2005/8/layout/orgChart1"/>
    <dgm:cxn modelId="{99DB4BD8-7F74-4BE8-A7D7-CA4B0D57273B}" type="presParOf" srcId="{F7579BC2-E2C4-44DB-88CA-13DE9E55A7A9}" destId="{F4560608-4D79-422C-B7E4-758403F07F91}" srcOrd="1" destOrd="0" presId="urn:microsoft.com/office/officeart/2005/8/layout/orgChart1"/>
    <dgm:cxn modelId="{704CA216-5E2E-4214-A280-4FCF01AFE449}" type="presParOf" srcId="{B8FA4B7F-3C19-4BD1-B5D4-9964C9DF224F}" destId="{106441F0-A565-406B-BF4E-105D4CC2FFC6}" srcOrd="1" destOrd="0" presId="urn:microsoft.com/office/officeart/2005/8/layout/orgChart1"/>
    <dgm:cxn modelId="{005B970D-ADF1-4D3A-AF4A-D1E044145D95}" type="presParOf" srcId="{B8FA4B7F-3C19-4BD1-B5D4-9964C9DF224F}" destId="{BE5E1520-99E1-47DB-AAC3-BCE30BC07DF4}" srcOrd="2" destOrd="0" presId="urn:microsoft.com/office/officeart/2005/8/layout/orgChart1"/>
    <dgm:cxn modelId="{9E59D3BD-A5DE-4A59-9FD6-8C0997AD0E88}" type="presParOf" srcId="{51B3BAB0-BF9B-4F6B-B7C3-AFF3E7F79DC4}" destId="{935E650D-4FCD-4995-A10E-1FEAE4753CEA}" srcOrd="2" destOrd="0" presId="urn:microsoft.com/office/officeart/2005/8/layout/orgChart1"/>
    <dgm:cxn modelId="{39870DFF-4DAD-4CF8-B831-99285F78C15B}" type="presParOf" srcId="{51B3BAB0-BF9B-4F6B-B7C3-AFF3E7F79DC4}" destId="{D0D3EAC8-085C-4949-A3C0-B5D849B042D3}" srcOrd="3" destOrd="0" presId="urn:microsoft.com/office/officeart/2005/8/layout/orgChart1"/>
    <dgm:cxn modelId="{F964BA5E-CDAB-4C31-9124-A14B47248B88}" type="presParOf" srcId="{D0D3EAC8-085C-4949-A3C0-B5D849B042D3}" destId="{C3B263C6-41F4-4F06-8189-33788D05FAF5}" srcOrd="0" destOrd="0" presId="urn:microsoft.com/office/officeart/2005/8/layout/orgChart1"/>
    <dgm:cxn modelId="{B06BAB7D-70DB-41C2-AAA0-431AC288A1A0}" type="presParOf" srcId="{C3B263C6-41F4-4F06-8189-33788D05FAF5}" destId="{79DEAEFA-620D-4E59-A25E-55C3FB712E1D}" srcOrd="0" destOrd="0" presId="urn:microsoft.com/office/officeart/2005/8/layout/orgChart1"/>
    <dgm:cxn modelId="{1E739D5B-74C5-44B5-B9D0-7C45C232A229}" type="presParOf" srcId="{C3B263C6-41F4-4F06-8189-33788D05FAF5}" destId="{213ED323-1C63-4053-BC87-3A115D4831BC}" srcOrd="1" destOrd="0" presId="urn:microsoft.com/office/officeart/2005/8/layout/orgChart1"/>
    <dgm:cxn modelId="{39A668B4-6A3D-41F9-B76D-3F5B3921B0C3}" type="presParOf" srcId="{D0D3EAC8-085C-4949-A3C0-B5D849B042D3}" destId="{24971877-73C9-47A3-8211-B0BEC6C29371}" srcOrd="1" destOrd="0" presId="urn:microsoft.com/office/officeart/2005/8/layout/orgChart1"/>
    <dgm:cxn modelId="{5744C1BB-1D59-48EF-8C52-74A5C108340E}" type="presParOf" srcId="{D0D3EAC8-085C-4949-A3C0-B5D849B042D3}" destId="{E4CDB015-DABF-4CBA-8572-750E705B8519}" srcOrd="2" destOrd="0" presId="urn:microsoft.com/office/officeart/2005/8/layout/orgChart1"/>
    <dgm:cxn modelId="{8C1EAE07-AC79-4211-BC8D-2F9D864B6E35}" type="presParOf" srcId="{51B3BAB0-BF9B-4F6B-B7C3-AFF3E7F79DC4}" destId="{19218CA3-EE19-4196-8E1E-726DF807B0E3}" srcOrd="4" destOrd="0" presId="urn:microsoft.com/office/officeart/2005/8/layout/orgChart1"/>
    <dgm:cxn modelId="{E645FD66-228F-4CCA-A144-A48262E3230C}" type="presParOf" srcId="{51B3BAB0-BF9B-4F6B-B7C3-AFF3E7F79DC4}" destId="{F58006BE-9FB2-4880-AA4A-6C3E5BF4B3A3}" srcOrd="5" destOrd="0" presId="urn:microsoft.com/office/officeart/2005/8/layout/orgChart1"/>
    <dgm:cxn modelId="{9606F428-AA97-4711-B48B-EEFA63DED194}" type="presParOf" srcId="{F58006BE-9FB2-4880-AA4A-6C3E5BF4B3A3}" destId="{5F8FB1C4-196F-44DA-B916-5DF6BC081EA0}" srcOrd="0" destOrd="0" presId="urn:microsoft.com/office/officeart/2005/8/layout/orgChart1"/>
    <dgm:cxn modelId="{066835D3-1B19-4045-8A46-A08C5BD6589B}" type="presParOf" srcId="{5F8FB1C4-196F-44DA-B916-5DF6BC081EA0}" destId="{84FB4E9A-C2DF-43B0-8ADB-DA8C5698A42D}" srcOrd="0" destOrd="0" presId="urn:microsoft.com/office/officeart/2005/8/layout/orgChart1"/>
    <dgm:cxn modelId="{34E6B08E-0B91-4E8F-BBAE-819D81224DB0}" type="presParOf" srcId="{5F8FB1C4-196F-44DA-B916-5DF6BC081EA0}" destId="{50AE72D3-4D14-43DE-AE19-CDEC9DEEE9BD}" srcOrd="1" destOrd="0" presId="urn:microsoft.com/office/officeart/2005/8/layout/orgChart1"/>
    <dgm:cxn modelId="{F79BE559-D7F3-4EF6-B87B-44A7B4C4F08E}" type="presParOf" srcId="{F58006BE-9FB2-4880-AA4A-6C3E5BF4B3A3}" destId="{15102093-C8E2-4A31-B1D6-E40F53C39C42}" srcOrd="1" destOrd="0" presId="urn:microsoft.com/office/officeart/2005/8/layout/orgChart1"/>
    <dgm:cxn modelId="{CCB27964-C56F-446B-A05C-E7D807773833}" type="presParOf" srcId="{F58006BE-9FB2-4880-AA4A-6C3E5BF4B3A3}" destId="{6FC3200C-C35E-4D9D-880D-46F07BFCB18D}" srcOrd="2" destOrd="0" presId="urn:microsoft.com/office/officeart/2005/8/layout/orgChart1"/>
    <dgm:cxn modelId="{F1233267-D4AE-45B2-8F60-7D72D65D92E6}" type="presParOf" srcId="{3901F6DE-232A-4B41-8DF4-59256851D293}" destId="{E0D61F89-0803-4C28-B217-F3E3ABD09B6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9459990-D80F-4850-ADFB-6740BFB199E0}" type="doc">
      <dgm:prSet loTypeId="urn:microsoft.com/office/officeart/2008/layout/AscendingPictureAccentProcess" loCatId="process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A7957E8-D49F-483A-80E3-3311710713A7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Array of resonators with different temperatures</a:t>
          </a:r>
          <a:endParaRPr lang="en-US" dirty="0">
            <a:solidFill>
              <a:schemeClr val="tx1"/>
            </a:solidFill>
          </a:endParaRPr>
        </a:p>
      </dgm:t>
    </dgm:pt>
    <dgm:pt modelId="{1D8A4F48-7FC3-48AF-BBF6-64376A5CABC3}" type="parTrans" cxnId="{5A76F3D9-3312-4C67-99BC-4C6E7F6A375B}">
      <dgm:prSet/>
      <dgm:spPr/>
      <dgm:t>
        <a:bodyPr/>
        <a:lstStyle/>
        <a:p>
          <a:endParaRPr lang="en-US"/>
        </a:p>
      </dgm:t>
    </dgm:pt>
    <dgm:pt modelId="{393DED5D-35B3-4A83-8D55-54B766D2E9BB}" type="sibTrans" cxnId="{5A76F3D9-3312-4C67-99BC-4C6E7F6A375B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0B4BB60-A123-4BF9-B64E-F8FCB9F9B5CE}">
      <dgm:prSet phldrT="[Text]" custT="1"/>
      <dgm:spPr/>
      <dgm:t>
        <a:bodyPr/>
        <a:lstStyle/>
        <a:p>
          <a:r>
            <a:rPr lang="en-US" sz="1600" dirty="0" smtClean="0">
              <a:solidFill>
                <a:schemeClr val="tx1"/>
              </a:solidFill>
            </a:rPr>
            <a:t>Array of resonators with different sizes</a:t>
          </a:r>
          <a:endParaRPr lang="en-US" sz="1600" dirty="0">
            <a:solidFill>
              <a:schemeClr val="tx1"/>
            </a:solidFill>
          </a:endParaRPr>
        </a:p>
      </dgm:t>
    </dgm:pt>
    <dgm:pt modelId="{9D832F24-D930-4CE7-B847-E84895306736}" type="parTrans" cxnId="{84EB2C6B-8D35-4DF3-B322-0BF88B7D40EF}">
      <dgm:prSet/>
      <dgm:spPr/>
      <dgm:t>
        <a:bodyPr/>
        <a:lstStyle/>
        <a:p>
          <a:endParaRPr lang="en-US"/>
        </a:p>
      </dgm:t>
    </dgm:pt>
    <dgm:pt modelId="{7E59C8A5-F3F6-4F53-B550-68385BF22CA5}" type="sibTrans" cxnId="{84EB2C6B-8D35-4DF3-B322-0BF88B7D40EF}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6E813DE-C4AA-43CF-8B16-DF715EE809A8}" type="pres">
      <dgm:prSet presAssocID="{E9459990-D80F-4850-ADFB-6740BFB199E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13943561-62E1-470D-94E6-9E1078601EDA}" type="pres">
      <dgm:prSet presAssocID="{E9459990-D80F-4850-ADFB-6740BFB199E0}" presName="dot1" presStyleLbl="alignNode1" presStyleIdx="0" presStyleCnt="10" custLinFactX="-418808" custLinFactNeighborX="-500000"/>
      <dgm:spPr/>
    </dgm:pt>
    <dgm:pt modelId="{BFB54B47-CE90-4680-B143-A94CE9C1F314}" type="pres">
      <dgm:prSet presAssocID="{E9459990-D80F-4850-ADFB-6740BFB199E0}" presName="dot2" presStyleLbl="alignNode1" presStyleIdx="1" presStyleCnt="10" custLinFactX="-418808" custLinFactNeighborX="-500000"/>
      <dgm:spPr/>
    </dgm:pt>
    <dgm:pt modelId="{6A562047-23E9-406D-97DF-2301B45E19B1}" type="pres">
      <dgm:prSet presAssocID="{E9459990-D80F-4850-ADFB-6740BFB199E0}" presName="dot3" presStyleLbl="alignNode1" presStyleIdx="2" presStyleCnt="10" custLinFactX="-418808" custLinFactNeighborX="-500000"/>
      <dgm:spPr/>
    </dgm:pt>
    <dgm:pt modelId="{BBC2CC1B-C7E4-42F9-8A94-92FE815BC1AD}" type="pres">
      <dgm:prSet presAssocID="{E9459990-D80F-4850-ADFB-6740BFB199E0}" presName="dotArrow1" presStyleLbl="alignNode1" presStyleIdx="3" presStyleCnt="10" custLinFactX="-418808" custLinFactNeighborX="-500000"/>
      <dgm:spPr/>
    </dgm:pt>
    <dgm:pt modelId="{638FB88B-255C-4AA1-AFAD-9F78D3168DF1}" type="pres">
      <dgm:prSet presAssocID="{E9459990-D80F-4850-ADFB-6740BFB199E0}" presName="dotArrow2" presStyleLbl="alignNode1" presStyleIdx="4" presStyleCnt="10" custLinFactX="-418808" custLinFactNeighborX="-500000"/>
      <dgm:spPr/>
    </dgm:pt>
    <dgm:pt modelId="{7B5AFD48-0121-49D2-A64E-5FABBD03CB31}" type="pres">
      <dgm:prSet presAssocID="{E9459990-D80F-4850-ADFB-6740BFB199E0}" presName="dotArrow3" presStyleLbl="alignNode1" presStyleIdx="5" presStyleCnt="10" custLinFactX="-418808" custLinFactNeighborX="-500000"/>
      <dgm:spPr/>
    </dgm:pt>
    <dgm:pt modelId="{7BF08909-C3A7-4C0A-94D7-EE9A393CFB0B}" type="pres">
      <dgm:prSet presAssocID="{E9459990-D80F-4850-ADFB-6740BFB199E0}" presName="dotArrow4" presStyleLbl="alignNode1" presStyleIdx="6" presStyleCnt="10" custLinFactX="-418808" custLinFactNeighborX="-500000"/>
      <dgm:spPr/>
    </dgm:pt>
    <dgm:pt modelId="{A6983283-8842-4137-B0D9-E4D41BFF493D}" type="pres">
      <dgm:prSet presAssocID="{E9459990-D80F-4850-ADFB-6740BFB199E0}" presName="dotArrow5" presStyleLbl="alignNode1" presStyleIdx="7" presStyleCnt="10" custLinFactX="-418808" custLinFactNeighborX="-500000"/>
      <dgm:spPr/>
    </dgm:pt>
    <dgm:pt modelId="{914F2630-C57F-45D1-8EA8-D1B5B4AD87C1}" type="pres">
      <dgm:prSet presAssocID="{E9459990-D80F-4850-ADFB-6740BFB199E0}" presName="dotArrow6" presStyleLbl="alignNode1" presStyleIdx="8" presStyleCnt="10" custLinFactX="-418808" custLinFactNeighborX="-500000"/>
      <dgm:spPr/>
    </dgm:pt>
    <dgm:pt modelId="{062276C0-47A0-47C1-A1DB-FE92E2F0CA57}" type="pres">
      <dgm:prSet presAssocID="{E9459990-D80F-4850-ADFB-6740BFB199E0}" presName="dotArrow7" presStyleLbl="alignNode1" presStyleIdx="9" presStyleCnt="10" custLinFactX="-418808" custLinFactNeighborX="-500000"/>
      <dgm:spPr/>
    </dgm:pt>
    <dgm:pt modelId="{9EC551DA-C703-4215-8E8F-CCAA9BA4C7B7}" type="pres">
      <dgm:prSet presAssocID="{AA7957E8-D49F-483A-80E3-3311710713A7}" presName="parTx1" presStyleLbl="node1" presStyleIdx="0" presStyleCnt="2" custScaleX="191291" custScaleY="109640" custLinFactNeighborX="6906" custLinFactNeighborY="-33315"/>
      <dgm:spPr/>
      <dgm:t>
        <a:bodyPr/>
        <a:lstStyle/>
        <a:p>
          <a:endParaRPr lang="en-US"/>
        </a:p>
      </dgm:t>
    </dgm:pt>
    <dgm:pt modelId="{DF9868DE-5308-43E2-9468-8E71DBBE8CF6}" type="pres">
      <dgm:prSet presAssocID="{393DED5D-35B3-4A83-8D55-54B766D2E9BB}" presName="picture1" presStyleCnt="0"/>
      <dgm:spPr/>
    </dgm:pt>
    <dgm:pt modelId="{33590621-0BA9-4EF3-B87F-79354F141208}" type="pres">
      <dgm:prSet presAssocID="{393DED5D-35B3-4A83-8D55-54B766D2E9BB}" presName="imageRepeatNode" presStyleLbl="fgImgPlace1" presStyleIdx="0" presStyleCnt="2" custLinFactNeighborX="-91884"/>
      <dgm:spPr/>
      <dgm:t>
        <a:bodyPr/>
        <a:lstStyle/>
        <a:p>
          <a:endParaRPr lang="en-US"/>
        </a:p>
      </dgm:t>
    </dgm:pt>
    <dgm:pt modelId="{EA789DAB-F9E6-4A4A-AF8A-E07CF6A58D5C}" type="pres">
      <dgm:prSet presAssocID="{F0B4BB60-A123-4BF9-B64E-F8FCB9F9B5CE}" presName="parTx2" presStyleLbl="node1" presStyleIdx="1" presStyleCnt="2" custScaleX="191946" custScaleY="129235" custLinFactNeighborX="36" custLinFactNeighborY="-36964"/>
      <dgm:spPr/>
      <dgm:t>
        <a:bodyPr/>
        <a:lstStyle/>
        <a:p>
          <a:endParaRPr lang="en-US"/>
        </a:p>
      </dgm:t>
    </dgm:pt>
    <dgm:pt modelId="{311B272C-D66F-4497-881E-B6A44C9EE253}" type="pres">
      <dgm:prSet presAssocID="{7E59C8A5-F3F6-4F53-B550-68385BF22CA5}" presName="picture2" presStyleCnt="0"/>
      <dgm:spPr/>
    </dgm:pt>
    <dgm:pt modelId="{B4D71946-3886-4957-9FA4-116CAA5A8B27}" type="pres">
      <dgm:prSet presAssocID="{7E59C8A5-F3F6-4F53-B550-68385BF22CA5}" presName="imageRepeatNode" presStyleLbl="fgImgPlace1" presStyleIdx="1" presStyleCnt="2" custLinFactNeighborX="-91884"/>
      <dgm:spPr/>
      <dgm:t>
        <a:bodyPr/>
        <a:lstStyle/>
        <a:p>
          <a:endParaRPr lang="en-US"/>
        </a:p>
      </dgm:t>
    </dgm:pt>
  </dgm:ptLst>
  <dgm:cxnLst>
    <dgm:cxn modelId="{1632D30F-A8E8-4463-B3E2-C0F1255CDCB0}" type="presOf" srcId="{E9459990-D80F-4850-ADFB-6740BFB199E0}" destId="{06E813DE-C4AA-43CF-8B16-DF715EE809A8}" srcOrd="0" destOrd="0" presId="urn:microsoft.com/office/officeart/2008/layout/AscendingPictureAccentProcess"/>
    <dgm:cxn modelId="{254CEF04-8575-4992-87D5-CCE76895F6A1}" type="presOf" srcId="{7E59C8A5-F3F6-4F53-B550-68385BF22CA5}" destId="{B4D71946-3886-4957-9FA4-116CAA5A8B27}" srcOrd="0" destOrd="0" presId="urn:microsoft.com/office/officeart/2008/layout/AscendingPictureAccentProcess"/>
    <dgm:cxn modelId="{A76BD3BB-3015-4403-BA6B-1FD62C9F0D4E}" type="presOf" srcId="{393DED5D-35B3-4A83-8D55-54B766D2E9BB}" destId="{33590621-0BA9-4EF3-B87F-79354F141208}" srcOrd="0" destOrd="0" presId="urn:microsoft.com/office/officeart/2008/layout/AscendingPictureAccentProcess"/>
    <dgm:cxn modelId="{B7A52173-12BC-42EF-837B-885F0A3D0DEE}" type="presOf" srcId="{AA7957E8-D49F-483A-80E3-3311710713A7}" destId="{9EC551DA-C703-4215-8E8F-CCAA9BA4C7B7}" srcOrd="0" destOrd="0" presId="urn:microsoft.com/office/officeart/2008/layout/AscendingPictureAccentProcess"/>
    <dgm:cxn modelId="{84EB2C6B-8D35-4DF3-B322-0BF88B7D40EF}" srcId="{E9459990-D80F-4850-ADFB-6740BFB199E0}" destId="{F0B4BB60-A123-4BF9-B64E-F8FCB9F9B5CE}" srcOrd="1" destOrd="0" parTransId="{9D832F24-D930-4CE7-B847-E84895306736}" sibTransId="{7E59C8A5-F3F6-4F53-B550-68385BF22CA5}"/>
    <dgm:cxn modelId="{D4AE7164-2170-4EF2-BF0F-34CD3CC6675E}" type="presOf" srcId="{F0B4BB60-A123-4BF9-B64E-F8FCB9F9B5CE}" destId="{EA789DAB-F9E6-4A4A-AF8A-E07CF6A58D5C}" srcOrd="0" destOrd="0" presId="urn:microsoft.com/office/officeart/2008/layout/AscendingPictureAccentProcess"/>
    <dgm:cxn modelId="{5A76F3D9-3312-4C67-99BC-4C6E7F6A375B}" srcId="{E9459990-D80F-4850-ADFB-6740BFB199E0}" destId="{AA7957E8-D49F-483A-80E3-3311710713A7}" srcOrd="0" destOrd="0" parTransId="{1D8A4F48-7FC3-48AF-BBF6-64376A5CABC3}" sibTransId="{393DED5D-35B3-4A83-8D55-54B766D2E9BB}"/>
    <dgm:cxn modelId="{DE872B2C-C20E-4B9C-813A-396E6DEC8FB8}" type="presParOf" srcId="{06E813DE-C4AA-43CF-8B16-DF715EE809A8}" destId="{13943561-62E1-470D-94E6-9E1078601EDA}" srcOrd="0" destOrd="0" presId="urn:microsoft.com/office/officeart/2008/layout/AscendingPictureAccentProcess"/>
    <dgm:cxn modelId="{E4B47AD0-5B31-4FD8-ADFE-9C32245B748B}" type="presParOf" srcId="{06E813DE-C4AA-43CF-8B16-DF715EE809A8}" destId="{BFB54B47-CE90-4680-B143-A94CE9C1F314}" srcOrd="1" destOrd="0" presId="urn:microsoft.com/office/officeart/2008/layout/AscendingPictureAccentProcess"/>
    <dgm:cxn modelId="{AE8CF218-EA1E-4D1E-B4C6-251B7B2AB2B4}" type="presParOf" srcId="{06E813DE-C4AA-43CF-8B16-DF715EE809A8}" destId="{6A562047-23E9-406D-97DF-2301B45E19B1}" srcOrd="2" destOrd="0" presId="urn:microsoft.com/office/officeart/2008/layout/AscendingPictureAccentProcess"/>
    <dgm:cxn modelId="{0833AB58-31C2-4F3F-BCF7-A1B2EA8D3231}" type="presParOf" srcId="{06E813DE-C4AA-43CF-8B16-DF715EE809A8}" destId="{BBC2CC1B-C7E4-42F9-8A94-92FE815BC1AD}" srcOrd="3" destOrd="0" presId="urn:microsoft.com/office/officeart/2008/layout/AscendingPictureAccentProcess"/>
    <dgm:cxn modelId="{CBE5340E-CD94-4D6B-B535-AC903B585FD5}" type="presParOf" srcId="{06E813DE-C4AA-43CF-8B16-DF715EE809A8}" destId="{638FB88B-255C-4AA1-AFAD-9F78D3168DF1}" srcOrd="4" destOrd="0" presId="urn:microsoft.com/office/officeart/2008/layout/AscendingPictureAccentProcess"/>
    <dgm:cxn modelId="{03517EAE-F00E-47D8-9DCB-FD747D173367}" type="presParOf" srcId="{06E813DE-C4AA-43CF-8B16-DF715EE809A8}" destId="{7B5AFD48-0121-49D2-A64E-5FABBD03CB31}" srcOrd="5" destOrd="0" presId="urn:microsoft.com/office/officeart/2008/layout/AscendingPictureAccentProcess"/>
    <dgm:cxn modelId="{770FC485-8D61-4496-9EF2-AE06744CAD42}" type="presParOf" srcId="{06E813DE-C4AA-43CF-8B16-DF715EE809A8}" destId="{7BF08909-C3A7-4C0A-94D7-EE9A393CFB0B}" srcOrd="6" destOrd="0" presId="urn:microsoft.com/office/officeart/2008/layout/AscendingPictureAccentProcess"/>
    <dgm:cxn modelId="{3F718E44-DEE6-42E2-9E01-80D10767E5C5}" type="presParOf" srcId="{06E813DE-C4AA-43CF-8B16-DF715EE809A8}" destId="{A6983283-8842-4137-B0D9-E4D41BFF493D}" srcOrd="7" destOrd="0" presId="urn:microsoft.com/office/officeart/2008/layout/AscendingPictureAccentProcess"/>
    <dgm:cxn modelId="{6F61A71E-5005-4340-B127-24460D0BAE64}" type="presParOf" srcId="{06E813DE-C4AA-43CF-8B16-DF715EE809A8}" destId="{914F2630-C57F-45D1-8EA8-D1B5B4AD87C1}" srcOrd="8" destOrd="0" presId="urn:microsoft.com/office/officeart/2008/layout/AscendingPictureAccentProcess"/>
    <dgm:cxn modelId="{0BBA5C4C-02CA-433F-BFD8-7D63C7342739}" type="presParOf" srcId="{06E813DE-C4AA-43CF-8B16-DF715EE809A8}" destId="{062276C0-47A0-47C1-A1DB-FE92E2F0CA57}" srcOrd="9" destOrd="0" presId="urn:microsoft.com/office/officeart/2008/layout/AscendingPictureAccentProcess"/>
    <dgm:cxn modelId="{4248ACF3-1C91-467E-B57A-AC42BDA8C90E}" type="presParOf" srcId="{06E813DE-C4AA-43CF-8B16-DF715EE809A8}" destId="{9EC551DA-C703-4215-8E8F-CCAA9BA4C7B7}" srcOrd="10" destOrd="0" presId="urn:microsoft.com/office/officeart/2008/layout/AscendingPictureAccentProcess"/>
    <dgm:cxn modelId="{9669FEC4-5DC5-4A7E-A7E7-948FE33B09A3}" type="presParOf" srcId="{06E813DE-C4AA-43CF-8B16-DF715EE809A8}" destId="{DF9868DE-5308-43E2-9468-8E71DBBE8CF6}" srcOrd="11" destOrd="0" presId="urn:microsoft.com/office/officeart/2008/layout/AscendingPictureAccentProcess"/>
    <dgm:cxn modelId="{9B44ED37-CFF7-4571-889C-344D540B1AD8}" type="presParOf" srcId="{DF9868DE-5308-43E2-9468-8E71DBBE8CF6}" destId="{33590621-0BA9-4EF3-B87F-79354F141208}" srcOrd="0" destOrd="0" presId="urn:microsoft.com/office/officeart/2008/layout/AscendingPictureAccentProcess"/>
    <dgm:cxn modelId="{5435FAD6-ED9B-411A-A289-7467F152A7B7}" type="presParOf" srcId="{06E813DE-C4AA-43CF-8B16-DF715EE809A8}" destId="{EA789DAB-F9E6-4A4A-AF8A-E07CF6A58D5C}" srcOrd="12" destOrd="0" presId="urn:microsoft.com/office/officeart/2008/layout/AscendingPictureAccentProcess"/>
    <dgm:cxn modelId="{AE691E3D-BA7B-4D17-A589-5A2FD219DCD7}" type="presParOf" srcId="{06E813DE-C4AA-43CF-8B16-DF715EE809A8}" destId="{311B272C-D66F-4497-881E-B6A44C9EE253}" srcOrd="13" destOrd="0" presId="urn:microsoft.com/office/officeart/2008/layout/AscendingPictureAccentProcess"/>
    <dgm:cxn modelId="{6A66C079-8EE2-4DAB-BC37-DA7E6D3DA0EF}" type="presParOf" srcId="{311B272C-D66F-4497-881E-B6A44C9EE253}" destId="{B4D71946-3886-4957-9FA4-116CAA5A8B27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ADB1FAB-5CD1-419D-B744-AE2CDB646C72}" type="doc">
      <dgm:prSet loTypeId="urn:microsoft.com/office/officeart/2005/8/layout/vProcess5" loCatId="process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A304569-3D77-40A4-B538-7DC9D263D8EA}">
      <dgm:prSet phldrT="[Text]" custT="1"/>
      <dgm:spPr>
        <a:xfrm>
          <a:off x="-111085" y="-68025"/>
          <a:ext cx="7605737" cy="1495345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r>
            <a:rPr lang="en-US" sz="9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Part I: </a:t>
          </a:r>
          <a:r>
            <a:rPr lang="en-US" sz="8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Basics of on-chip optical interconnects</a:t>
          </a:r>
          <a:endParaRPr lang="en-US" sz="8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34F33B36-60F4-4859-9274-742353E30EC1}" type="parTrans" cxnId="{4F93CEC5-031F-41C5-A316-BBB5A047BA8F}">
      <dgm:prSet/>
      <dgm:spPr/>
      <dgm:t>
        <a:bodyPr/>
        <a:lstStyle/>
        <a:p>
          <a:endParaRPr lang="en-US" sz="800"/>
        </a:p>
      </dgm:t>
    </dgm:pt>
    <dgm:pt modelId="{76187667-C37F-45D4-A4D8-52F1BFFD939F}" type="sibTrans" cxnId="{4F93CEC5-031F-41C5-A316-BBB5A047BA8F}">
      <dgm:prSet custT="1"/>
      <dgm:spPr>
        <a:xfrm>
          <a:off x="6500025" y="1041095"/>
          <a:ext cx="883541" cy="883541"/>
        </a:xfrm>
        <a:solidFill>
          <a:srgbClr val="4472C4">
            <a:tint val="40000"/>
            <a:alpha val="90000"/>
            <a:hueOff val="0"/>
            <a:satOff val="0"/>
            <a:lumOff val="0"/>
            <a:alphaOff val="0"/>
          </a:srgbClr>
        </a:solidFill>
        <a:ln w="6350" cap="flat" cmpd="sng" algn="ctr">
          <a:solidFill>
            <a:srgbClr val="4472C4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gm:spPr>
      <dgm:t>
        <a:bodyPr/>
        <a:lstStyle/>
        <a:p>
          <a:endParaRPr lang="en-US" sz="9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092DACA3-323C-4E62-8969-C083F4B3793A}">
      <dgm:prSet phldrT="[Text]" custT="1"/>
      <dgm:spPr>
        <a:xfrm>
          <a:off x="1116432" y="3144851"/>
          <a:ext cx="7605737" cy="1495345"/>
        </a:xfrm>
        <a:solidFill>
          <a:srgbClr val="70AD47">
            <a:lumMod val="50000"/>
          </a:srgbClr>
        </a:soli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r>
            <a:rPr lang="en-US" sz="9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Part III: </a:t>
          </a:r>
          <a:r>
            <a:rPr lang="en-US" sz="8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Application of the reconfigurable optical network</a:t>
          </a:r>
          <a:endParaRPr lang="en-US" sz="8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1FC40F00-BD3E-47E3-92A9-42186C20BB59}" type="parTrans" cxnId="{DC879D14-6C3E-4CED-A2C4-746964F04D74}">
      <dgm:prSet/>
      <dgm:spPr/>
      <dgm:t>
        <a:bodyPr/>
        <a:lstStyle/>
        <a:p>
          <a:endParaRPr lang="en-US" sz="800"/>
        </a:p>
      </dgm:t>
    </dgm:pt>
    <dgm:pt modelId="{64F2A4A5-C563-4683-BBFD-E23903100002}" type="sibTrans" cxnId="{DC879D14-6C3E-4CED-A2C4-746964F04D74}">
      <dgm:prSet custT="1"/>
      <dgm:spPr>
        <a:xfrm>
          <a:off x="7727543" y="4253972"/>
          <a:ext cx="883541" cy="883541"/>
        </a:xfrm>
        <a:solidFill>
          <a:srgbClr val="4472C4">
            <a:tint val="40000"/>
            <a:alpha val="90000"/>
            <a:hueOff val="-7391755"/>
            <a:satOff val="-12816"/>
            <a:lumOff val="-1289"/>
            <a:alphaOff val="0"/>
          </a:srgbClr>
        </a:solidFill>
        <a:ln w="6350" cap="flat" cmpd="sng" algn="ctr">
          <a:solidFill>
            <a:srgbClr val="4472C4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gm:spPr>
      <dgm:t>
        <a:bodyPr/>
        <a:lstStyle/>
        <a:p>
          <a:endParaRPr lang="en-US" sz="9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B9BA1DD4-9ABC-49B1-9FD6-0E5C3F5546E4}">
      <dgm:prSet phldrT="[Text]" custT="1"/>
      <dgm:spPr>
        <a:xfrm>
          <a:off x="1734805" y="4751289"/>
          <a:ext cx="7605737" cy="1495345"/>
        </a:xfrm>
        <a:gradFill rotWithShape="0">
          <a:gsLst>
            <a:gs pos="0">
              <a:srgbClr val="4472C4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r>
            <a:rPr lang="en-US" sz="9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Part IV: </a:t>
          </a:r>
          <a:r>
            <a:rPr lang="en-US" sz="8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Advanced network architecture</a:t>
          </a:r>
          <a:endParaRPr lang="en-US" sz="8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FDA33893-C787-42CA-BC88-1B994BB24863}" type="parTrans" cxnId="{FA2C1155-17E2-4127-8D1D-55706CAE2B50}">
      <dgm:prSet/>
      <dgm:spPr/>
      <dgm:t>
        <a:bodyPr/>
        <a:lstStyle/>
        <a:p>
          <a:endParaRPr lang="en-US" sz="800"/>
        </a:p>
      </dgm:t>
    </dgm:pt>
    <dgm:pt modelId="{56995C89-5551-4059-A6C2-DA43B4F5886D}" type="sibTrans" cxnId="{FA2C1155-17E2-4127-8D1D-55706CAE2B50}">
      <dgm:prSet/>
      <dgm:spPr/>
      <dgm:t>
        <a:bodyPr/>
        <a:lstStyle/>
        <a:p>
          <a:endParaRPr lang="en-US" sz="800"/>
        </a:p>
      </dgm:t>
    </dgm:pt>
    <dgm:pt modelId="{BB3634C5-6FBD-447A-9A95-92A8CF5C1C35}">
      <dgm:prSet custT="1"/>
      <dgm:spPr>
        <a:xfrm>
          <a:off x="1116432" y="3144851"/>
          <a:ext cx="7605737" cy="1495345"/>
        </a:xfrm>
        <a:solidFill>
          <a:srgbClr val="70AD47">
            <a:lumMod val="50000"/>
          </a:srgbClr>
        </a:soli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r>
            <a:rPr lang="en-US" sz="7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Chapter 6: Optical Overlay NUCA</a:t>
          </a:r>
          <a:endParaRPr lang="en-US" sz="7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8405276E-87C5-4744-A2A2-3ED0E543C6B1}" type="parTrans" cxnId="{F87649F0-94F0-422A-A9D8-AB568C499179}">
      <dgm:prSet/>
      <dgm:spPr/>
      <dgm:t>
        <a:bodyPr/>
        <a:lstStyle/>
        <a:p>
          <a:endParaRPr lang="en-US" sz="800"/>
        </a:p>
      </dgm:t>
    </dgm:pt>
    <dgm:pt modelId="{9AF9756E-5268-41D9-A805-766926CDA4AF}" type="sibTrans" cxnId="{F87649F0-94F0-422A-A9D8-AB568C499179}">
      <dgm:prSet/>
      <dgm:spPr/>
      <dgm:t>
        <a:bodyPr/>
        <a:lstStyle/>
        <a:p>
          <a:endParaRPr lang="en-US" sz="800"/>
        </a:p>
      </dgm:t>
    </dgm:pt>
    <dgm:pt modelId="{C6E92EA2-D213-4E2F-8D80-678496A16811}">
      <dgm:prSet phldrT="[Text]" custT="1"/>
      <dgm:spPr>
        <a:xfrm>
          <a:off x="507287" y="1538412"/>
          <a:ext cx="7605737" cy="1495345"/>
        </a:xfrm>
        <a:solidFill>
          <a:srgbClr val="FFC000">
            <a:lumMod val="50000"/>
          </a:srgbClr>
        </a:soli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r>
            <a:rPr lang="en-US" sz="8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Part II : </a:t>
          </a:r>
          <a:r>
            <a:rPr lang="en-US" sz="7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Improvements in design methodology</a:t>
          </a:r>
          <a:endParaRPr lang="en-US" sz="7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61D6D0F-C4D2-4546-9343-8467D24BC6D3}" type="parTrans" cxnId="{3C837D9B-05E0-474E-BDEF-54BBFB0E5BCB}">
      <dgm:prSet/>
      <dgm:spPr/>
      <dgm:t>
        <a:bodyPr/>
        <a:lstStyle/>
        <a:p>
          <a:endParaRPr lang="en-US" sz="800"/>
        </a:p>
      </dgm:t>
    </dgm:pt>
    <dgm:pt modelId="{8E43F35A-3646-4DE8-AE91-CAA21CA7C515}" type="sibTrans" cxnId="{3C837D9B-05E0-474E-BDEF-54BBFB0E5BCB}">
      <dgm:prSet custT="1"/>
      <dgm:spPr>
        <a:xfrm>
          <a:off x="7118398" y="2647534"/>
          <a:ext cx="883541" cy="883541"/>
        </a:xfrm>
        <a:solidFill>
          <a:srgbClr val="4472C4">
            <a:tint val="40000"/>
            <a:alpha val="90000"/>
            <a:hueOff val="-3695877"/>
            <a:satOff val="-6408"/>
            <a:lumOff val="-644"/>
            <a:alphaOff val="0"/>
          </a:srgbClr>
        </a:solidFill>
        <a:ln w="6350" cap="flat" cmpd="sng" algn="ctr">
          <a:solidFill>
            <a:srgbClr val="4472C4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gm:spPr>
      <dgm:t>
        <a:bodyPr/>
        <a:lstStyle/>
        <a:p>
          <a:endParaRPr lang="en-US" sz="9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8D11B016-6A1A-40ED-82D0-263DA6DFF8B6}">
      <dgm:prSet custT="1"/>
      <dgm:spPr>
        <a:xfrm>
          <a:off x="507287" y="1538412"/>
          <a:ext cx="7605737" cy="1495345"/>
        </a:xfrm>
        <a:solidFill>
          <a:srgbClr val="FFC000">
            <a:lumMod val="50000"/>
          </a:srgbClr>
        </a:soli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r>
            <a:rPr lang="en-US" sz="6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Chapter 3: Enhancement in simulation infrastructure</a:t>
          </a:r>
          <a:endParaRPr lang="en-US" sz="6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26B23C6-768B-4710-9CDA-5E5330F56E8A}" type="parTrans" cxnId="{6887820F-F16A-40B8-9E2D-F5A5A5E3577E}">
      <dgm:prSet/>
      <dgm:spPr/>
      <dgm:t>
        <a:bodyPr/>
        <a:lstStyle/>
        <a:p>
          <a:endParaRPr lang="en-US" sz="800"/>
        </a:p>
      </dgm:t>
    </dgm:pt>
    <dgm:pt modelId="{26AFF297-36DE-4063-B3D3-C32FFF40EDC7}" type="sibTrans" cxnId="{6887820F-F16A-40B8-9E2D-F5A5A5E3577E}">
      <dgm:prSet/>
      <dgm:spPr/>
      <dgm:t>
        <a:bodyPr/>
        <a:lstStyle/>
        <a:p>
          <a:endParaRPr lang="en-US" sz="800"/>
        </a:p>
      </dgm:t>
    </dgm:pt>
    <dgm:pt modelId="{F140122B-8C73-4439-8FBE-0BEB9F601C45}">
      <dgm:prSet custT="1"/>
      <dgm:spPr>
        <a:xfrm>
          <a:off x="507287" y="1538412"/>
          <a:ext cx="7605737" cy="1495345"/>
        </a:xfrm>
        <a:solidFill>
          <a:srgbClr val="FFC000">
            <a:lumMod val="50000"/>
          </a:srgbClr>
        </a:soli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r>
            <a:rPr lang="en-US" sz="6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Chapter 4: Efficient network synthesis and advanced network reconfiguration methods</a:t>
          </a:r>
          <a:endParaRPr lang="en-US" sz="6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55E28838-A5A6-4225-B015-73150DA4BB0F}" type="parTrans" cxnId="{BE4E65CE-681A-4DB8-9036-959E208CB701}">
      <dgm:prSet/>
      <dgm:spPr/>
      <dgm:t>
        <a:bodyPr/>
        <a:lstStyle/>
        <a:p>
          <a:endParaRPr lang="en-US" sz="800"/>
        </a:p>
      </dgm:t>
    </dgm:pt>
    <dgm:pt modelId="{C41080A3-ED9B-46F8-8126-F74562045D3A}" type="sibTrans" cxnId="{BE4E65CE-681A-4DB8-9036-959E208CB701}">
      <dgm:prSet/>
      <dgm:spPr/>
      <dgm:t>
        <a:bodyPr/>
        <a:lstStyle/>
        <a:p>
          <a:endParaRPr lang="en-US" sz="800"/>
        </a:p>
      </dgm:t>
    </dgm:pt>
    <dgm:pt modelId="{865717F0-82A3-4FAF-BB34-BE3D61789A8C}">
      <dgm:prSet custT="1"/>
      <dgm:spPr>
        <a:xfrm>
          <a:off x="-111085" y="-68025"/>
          <a:ext cx="7605737" cy="1495345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r>
            <a:rPr lang="en-US" sz="7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Chapter 1: Introduction</a:t>
          </a:r>
          <a:endParaRPr lang="en-US" sz="7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6F84B7D4-6CDA-44F6-99A6-89CEAA3067DA}" type="parTrans" cxnId="{D1159234-6CEE-4E57-9AF9-9290A955E893}">
      <dgm:prSet/>
      <dgm:spPr/>
      <dgm:t>
        <a:bodyPr/>
        <a:lstStyle/>
        <a:p>
          <a:endParaRPr lang="en-US" sz="800"/>
        </a:p>
      </dgm:t>
    </dgm:pt>
    <dgm:pt modelId="{B4E99CB9-55C4-46A1-B866-A5ADF468E92B}" type="sibTrans" cxnId="{D1159234-6CEE-4E57-9AF9-9290A955E893}">
      <dgm:prSet/>
      <dgm:spPr/>
      <dgm:t>
        <a:bodyPr/>
        <a:lstStyle/>
        <a:p>
          <a:endParaRPr lang="en-US" sz="800"/>
        </a:p>
      </dgm:t>
    </dgm:pt>
    <dgm:pt modelId="{214B7011-1611-42B6-8B1C-2F6A03F7CB0C}">
      <dgm:prSet custT="1"/>
      <dgm:spPr>
        <a:xfrm>
          <a:off x="-111085" y="-68025"/>
          <a:ext cx="7605737" cy="1495345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r>
            <a:rPr lang="en-US" sz="7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Chapter 2: Background and literature survey</a:t>
          </a:r>
          <a:endParaRPr lang="en-US" sz="7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5C880382-A6E7-4EA3-9493-4904E9FF5A83}" type="parTrans" cxnId="{BFCAF750-FE47-4102-AD04-A6235BE84CFB}">
      <dgm:prSet/>
      <dgm:spPr/>
      <dgm:t>
        <a:bodyPr/>
        <a:lstStyle/>
        <a:p>
          <a:endParaRPr lang="en-US" sz="800"/>
        </a:p>
      </dgm:t>
    </dgm:pt>
    <dgm:pt modelId="{C0E5935C-0C3F-40B2-B33C-4810AD846503}" type="sibTrans" cxnId="{BFCAF750-FE47-4102-AD04-A6235BE84CFB}">
      <dgm:prSet/>
      <dgm:spPr/>
      <dgm:t>
        <a:bodyPr/>
        <a:lstStyle/>
        <a:p>
          <a:endParaRPr lang="en-US" sz="800"/>
        </a:p>
      </dgm:t>
    </dgm:pt>
    <dgm:pt modelId="{46585266-2972-4AFE-8B92-F0AD63E3DF06}">
      <dgm:prSet custT="1"/>
      <dgm:spPr>
        <a:xfrm>
          <a:off x="507287" y="1538412"/>
          <a:ext cx="7605737" cy="1495345"/>
        </a:xfrm>
        <a:solidFill>
          <a:srgbClr val="FFC000">
            <a:lumMod val="50000"/>
          </a:srgbClr>
        </a:soli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r>
            <a:rPr lang="en-US" sz="6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Chapter 5: Ultrafast optical components</a:t>
          </a:r>
          <a:endParaRPr lang="en-US" sz="6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DFA760F5-C104-4082-9613-46CF2E94C4AF}" type="parTrans" cxnId="{C733E6D7-C815-442A-9093-3E12B990343F}">
      <dgm:prSet/>
      <dgm:spPr/>
      <dgm:t>
        <a:bodyPr/>
        <a:lstStyle/>
        <a:p>
          <a:endParaRPr lang="en-US" sz="800"/>
        </a:p>
      </dgm:t>
    </dgm:pt>
    <dgm:pt modelId="{924F621B-CA26-4D15-80D2-1A74400DABA2}" type="sibTrans" cxnId="{C733E6D7-C815-442A-9093-3E12B990343F}">
      <dgm:prSet/>
      <dgm:spPr/>
      <dgm:t>
        <a:bodyPr/>
        <a:lstStyle/>
        <a:p>
          <a:endParaRPr lang="en-US" sz="800"/>
        </a:p>
      </dgm:t>
    </dgm:pt>
    <dgm:pt modelId="{E01A8C8B-8F61-4938-835E-C3A8A61C80B3}">
      <dgm:prSet custT="1"/>
      <dgm:spPr>
        <a:xfrm>
          <a:off x="1734805" y="4751289"/>
          <a:ext cx="7605737" cy="1495345"/>
        </a:xfrm>
        <a:gradFill rotWithShape="0">
          <a:gsLst>
            <a:gs pos="0">
              <a:srgbClr val="4472C4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r>
            <a:rPr lang="en-US" sz="7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Chapter 7: Energy efficiency (</a:t>
          </a:r>
          <a:r>
            <a:rPr lang="en-US" sz="700" dirty="0" err="1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ColdBus</a:t>
          </a:r>
          <a:r>
            <a:rPr lang="en-US" sz="7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)</a:t>
          </a:r>
          <a:endParaRPr lang="en-US" sz="7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E11134A-B8BA-4A46-B6EF-2A74B475CF84}" type="parTrans" cxnId="{6B5A5345-079E-43F2-83C4-0743766DD310}">
      <dgm:prSet/>
      <dgm:spPr/>
      <dgm:t>
        <a:bodyPr/>
        <a:lstStyle/>
        <a:p>
          <a:endParaRPr lang="en-US" sz="800"/>
        </a:p>
      </dgm:t>
    </dgm:pt>
    <dgm:pt modelId="{C11F1D64-5F6B-4678-B5B0-5BDED2CEBA6F}" type="sibTrans" cxnId="{6B5A5345-079E-43F2-83C4-0743766DD310}">
      <dgm:prSet/>
      <dgm:spPr/>
      <dgm:t>
        <a:bodyPr/>
        <a:lstStyle/>
        <a:p>
          <a:endParaRPr lang="en-US" sz="800"/>
        </a:p>
      </dgm:t>
    </dgm:pt>
    <dgm:pt modelId="{95ABE56B-D69E-41F0-9FB4-AA3FF6301585}">
      <dgm:prSet custT="1"/>
      <dgm:spPr>
        <a:xfrm>
          <a:off x="1734805" y="4751289"/>
          <a:ext cx="7605737" cy="1495345"/>
        </a:xfrm>
        <a:gradFill rotWithShape="0">
          <a:gsLst>
            <a:gs pos="0">
              <a:srgbClr val="4472C4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r>
            <a:rPr lang="en-US" sz="7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Chapter 8: Scalability (</a:t>
          </a:r>
          <a:r>
            <a:rPr lang="en-US" sz="700" dirty="0" err="1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BigBus</a:t>
          </a:r>
          <a:r>
            <a:rPr lang="en-US" sz="7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)</a:t>
          </a:r>
          <a:endParaRPr lang="en-US" sz="7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DA5C49A4-A5B0-40CD-A313-95EF710448CF}" type="parTrans" cxnId="{4A621330-6DF6-436D-B9F4-9409497237D2}">
      <dgm:prSet/>
      <dgm:spPr/>
      <dgm:t>
        <a:bodyPr/>
        <a:lstStyle/>
        <a:p>
          <a:endParaRPr lang="en-US" sz="800"/>
        </a:p>
      </dgm:t>
    </dgm:pt>
    <dgm:pt modelId="{13F6B161-71CF-4AD5-BC69-6C9666AE0D08}" type="sibTrans" cxnId="{4A621330-6DF6-436D-B9F4-9409497237D2}">
      <dgm:prSet/>
      <dgm:spPr/>
      <dgm:t>
        <a:bodyPr/>
        <a:lstStyle/>
        <a:p>
          <a:endParaRPr lang="en-US" sz="800"/>
        </a:p>
      </dgm:t>
    </dgm:pt>
    <dgm:pt modelId="{C61DD089-EDDE-42C3-BA84-F3469CD6E31F}" type="pres">
      <dgm:prSet presAssocID="{6ADB1FAB-5CD1-419D-B744-AE2CDB646C72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89F9745-3DE8-47D9-A7D6-6AFCB6C18110}" type="pres">
      <dgm:prSet presAssocID="{6ADB1FAB-5CD1-419D-B744-AE2CDB646C72}" presName="dummyMaxCanvas" presStyleCnt="0">
        <dgm:presLayoutVars/>
      </dgm:prSet>
      <dgm:spPr/>
    </dgm:pt>
    <dgm:pt modelId="{69FF4DB7-FD1E-4150-A63B-A6A53F64759A}" type="pres">
      <dgm:prSet presAssocID="{6ADB1FAB-5CD1-419D-B744-AE2CDB646C72}" presName="FourNodes_1" presStyleLbl="node1" presStyleIdx="0" presStyleCnt="4" custScaleX="103009" custScaleY="110009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893BD4EF-7C3E-4F84-9CE3-CD329E65CF7E}" type="pres">
      <dgm:prSet presAssocID="{6ADB1FAB-5CD1-419D-B744-AE2CDB646C72}" presName="FourNodes_2" presStyleLbl="node1" presStyleIdx="1" presStyleCnt="4" custScaleX="103009" custScaleY="110009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D51CD931-BA1A-49E9-9430-2D4940521510}" type="pres">
      <dgm:prSet presAssocID="{6ADB1FAB-5CD1-419D-B744-AE2CDB646C72}" presName="FourNodes_3" presStyleLbl="node1" presStyleIdx="2" presStyleCnt="4" custScaleX="103009" custScaleY="110009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A59E905C-AC60-4813-8F39-6B62067E14F2}" type="pres">
      <dgm:prSet presAssocID="{6ADB1FAB-5CD1-419D-B744-AE2CDB646C72}" presName="FourNodes_4" presStyleLbl="node1" presStyleIdx="3" presStyleCnt="4" custScaleX="103009" custScaleY="110009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65F8132D-4995-443B-A4DF-5F719B66EFA9}" type="pres">
      <dgm:prSet presAssocID="{6ADB1FAB-5CD1-419D-B744-AE2CDB646C72}" presName="FourConn_1-2" presStyleLbl="fgAccFollowNode1" presStyleIdx="0" presStyleCnt="3">
        <dgm:presLayoutVars>
          <dgm:bulletEnabled val="1"/>
        </dgm:presLayoutVars>
      </dgm:prSet>
      <dgm:spPr>
        <a:prstGeom prst="downArrow">
          <a:avLst>
            <a:gd name="adj1" fmla="val 55000"/>
            <a:gd name="adj2" fmla="val 45000"/>
          </a:avLst>
        </a:prstGeom>
      </dgm:spPr>
      <dgm:t>
        <a:bodyPr/>
        <a:lstStyle/>
        <a:p>
          <a:endParaRPr lang="en-US"/>
        </a:p>
      </dgm:t>
    </dgm:pt>
    <dgm:pt modelId="{2FF9067F-C0BE-4AB9-B81C-2D42A4BDFA0E}" type="pres">
      <dgm:prSet presAssocID="{6ADB1FAB-5CD1-419D-B744-AE2CDB646C72}" presName="FourConn_2-3" presStyleLbl="fgAccFollowNode1" presStyleIdx="1" presStyleCnt="3">
        <dgm:presLayoutVars>
          <dgm:bulletEnabled val="1"/>
        </dgm:presLayoutVars>
      </dgm:prSet>
      <dgm:spPr>
        <a:prstGeom prst="downArrow">
          <a:avLst>
            <a:gd name="adj1" fmla="val 55000"/>
            <a:gd name="adj2" fmla="val 45000"/>
          </a:avLst>
        </a:prstGeom>
      </dgm:spPr>
      <dgm:t>
        <a:bodyPr/>
        <a:lstStyle/>
        <a:p>
          <a:endParaRPr lang="en-US"/>
        </a:p>
      </dgm:t>
    </dgm:pt>
    <dgm:pt modelId="{9B1E7917-997D-4859-86EF-C290815D4B16}" type="pres">
      <dgm:prSet presAssocID="{6ADB1FAB-5CD1-419D-B744-AE2CDB646C72}" presName="FourConn_3-4" presStyleLbl="fgAccFollowNode1" presStyleIdx="2" presStyleCnt="3">
        <dgm:presLayoutVars>
          <dgm:bulletEnabled val="1"/>
        </dgm:presLayoutVars>
      </dgm:prSet>
      <dgm:spPr>
        <a:prstGeom prst="downArrow">
          <a:avLst>
            <a:gd name="adj1" fmla="val 55000"/>
            <a:gd name="adj2" fmla="val 45000"/>
          </a:avLst>
        </a:prstGeom>
      </dgm:spPr>
      <dgm:t>
        <a:bodyPr/>
        <a:lstStyle/>
        <a:p>
          <a:endParaRPr lang="en-US"/>
        </a:p>
      </dgm:t>
    </dgm:pt>
    <dgm:pt modelId="{755FBFDF-07DE-4B4C-8E2C-F391A79AA286}" type="pres">
      <dgm:prSet presAssocID="{6ADB1FAB-5CD1-419D-B744-AE2CDB646C72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C39D37-3876-4B9A-8142-2F260CDC5E49}" type="pres">
      <dgm:prSet presAssocID="{6ADB1FAB-5CD1-419D-B744-AE2CDB646C72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4B5890-13D5-4EF6-80B6-2E1A8F28C3E7}" type="pres">
      <dgm:prSet presAssocID="{6ADB1FAB-5CD1-419D-B744-AE2CDB646C72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812604-C30C-44D8-9CDD-548E33FEA49F}" type="pres">
      <dgm:prSet presAssocID="{6ADB1FAB-5CD1-419D-B744-AE2CDB646C72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224987A-6FA1-458C-9005-EBC87BEA9121}" type="presOf" srcId="{B9BA1DD4-9ABC-49B1-9FD6-0E5C3F5546E4}" destId="{C4812604-C30C-44D8-9CDD-548E33FEA49F}" srcOrd="1" destOrd="0" presId="urn:microsoft.com/office/officeart/2005/8/layout/vProcess5"/>
    <dgm:cxn modelId="{132CFBBA-992E-4A63-8DD0-D07C0FACFD77}" type="presOf" srcId="{B9BA1DD4-9ABC-49B1-9FD6-0E5C3F5546E4}" destId="{A59E905C-AC60-4813-8F39-6B62067E14F2}" srcOrd="0" destOrd="0" presId="urn:microsoft.com/office/officeart/2005/8/layout/vProcess5"/>
    <dgm:cxn modelId="{8C46EA8C-699C-4ACE-AEF4-A6B77F8A09EF}" type="presOf" srcId="{F140122B-8C73-4439-8FBE-0BEB9F601C45}" destId="{893BD4EF-7C3E-4F84-9CE3-CD329E65CF7E}" srcOrd="0" destOrd="2" presId="urn:microsoft.com/office/officeart/2005/8/layout/vProcess5"/>
    <dgm:cxn modelId="{C733E6D7-C815-442A-9093-3E12B990343F}" srcId="{C6E92EA2-D213-4E2F-8D80-678496A16811}" destId="{46585266-2972-4AFE-8B92-F0AD63E3DF06}" srcOrd="2" destOrd="0" parTransId="{DFA760F5-C104-4082-9613-46CF2E94C4AF}" sibTransId="{924F621B-CA26-4D15-80D2-1A74400DABA2}"/>
    <dgm:cxn modelId="{6BB8C9E3-C3C1-46D6-941C-17DF8310F7CC}" type="presOf" srcId="{76187667-C37F-45D4-A4D8-52F1BFFD939F}" destId="{65F8132D-4995-443B-A4DF-5F719B66EFA9}" srcOrd="0" destOrd="0" presId="urn:microsoft.com/office/officeart/2005/8/layout/vProcess5"/>
    <dgm:cxn modelId="{E89CA508-7B31-4919-8DAA-D97E016582DE}" type="presOf" srcId="{8D11B016-6A1A-40ED-82D0-263DA6DFF8B6}" destId="{893BD4EF-7C3E-4F84-9CE3-CD329E65CF7E}" srcOrd="0" destOrd="1" presId="urn:microsoft.com/office/officeart/2005/8/layout/vProcess5"/>
    <dgm:cxn modelId="{F87649F0-94F0-422A-A9D8-AB568C499179}" srcId="{092DACA3-323C-4E62-8969-C083F4B3793A}" destId="{BB3634C5-6FBD-447A-9A95-92A8CF5C1C35}" srcOrd="0" destOrd="0" parTransId="{8405276E-87C5-4744-A2A2-3ED0E543C6B1}" sibTransId="{9AF9756E-5268-41D9-A805-766926CDA4AF}"/>
    <dgm:cxn modelId="{0F5AA172-8554-427D-8885-1A4E98AA4CFE}" type="presOf" srcId="{64F2A4A5-C563-4683-BBFD-E23903100002}" destId="{9B1E7917-997D-4859-86EF-C290815D4B16}" srcOrd="0" destOrd="0" presId="urn:microsoft.com/office/officeart/2005/8/layout/vProcess5"/>
    <dgm:cxn modelId="{890FF9C9-F048-44C6-852B-A4C44219265E}" type="presOf" srcId="{C6E92EA2-D213-4E2F-8D80-678496A16811}" destId="{893BD4EF-7C3E-4F84-9CE3-CD329E65CF7E}" srcOrd="0" destOrd="0" presId="urn:microsoft.com/office/officeart/2005/8/layout/vProcess5"/>
    <dgm:cxn modelId="{19E6080F-B295-4FFF-901A-BF3365433079}" type="presOf" srcId="{8D11B016-6A1A-40ED-82D0-263DA6DFF8B6}" destId="{C5C39D37-3876-4B9A-8142-2F260CDC5E49}" srcOrd="1" destOrd="1" presId="urn:microsoft.com/office/officeart/2005/8/layout/vProcess5"/>
    <dgm:cxn modelId="{3D9B0EF0-956B-4B34-9ABA-40C85236860A}" type="presOf" srcId="{46585266-2972-4AFE-8B92-F0AD63E3DF06}" destId="{893BD4EF-7C3E-4F84-9CE3-CD329E65CF7E}" srcOrd="0" destOrd="3" presId="urn:microsoft.com/office/officeart/2005/8/layout/vProcess5"/>
    <dgm:cxn modelId="{854706D3-3A1A-4B78-93D8-00FEBCD8E85F}" type="presOf" srcId="{865717F0-82A3-4FAF-BB34-BE3D61789A8C}" destId="{69FF4DB7-FD1E-4150-A63B-A6A53F64759A}" srcOrd="0" destOrd="1" presId="urn:microsoft.com/office/officeart/2005/8/layout/vProcess5"/>
    <dgm:cxn modelId="{BFCAF750-FE47-4102-AD04-A6235BE84CFB}" srcId="{4A304569-3D77-40A4-B538-7DC9D263D8EA}" destId="{214B7011-1611-42B6-8B1C-2F6A03F7CB0C}" srcOrd="1" destOrd="0" parTransId="{5C880382-A6E7-4EA3-9493-4904E9FF5A83}" sibTransId="{C0E5935C-0C3F-40B2-B33C-4810AD846503}"/>
    <dgm:cxn modelId="{4F93CEC5-031F-41C5-A316-BBB5A047BA8F}" srcId="{6ADB1FAB-5CD1-419D-B744-AE2CDB646C72}" destId="{4A304569-3D77-40A4-B538-7DC9D263D8EA}" srcOrd="0" destOrd="0" parTransId="{34F33B36-60F4-4859-9274-742353E30EC1}" sibTransId="{76187667-C37F-45D4-A4D8-52F1BFFD939F}"/>
    <dgm:cxn modelId="{81ABD3D2-2AC2-4C36-A4FE-BC83C28B60B3}" type="presOf" srcId="{865717F0-82A3-4FAF-BB34-BE3D61789A8C}" destId="{755FBFDF-07DE-4B4C-8E2C-F391A79AA286}" srcOrd="1" destOrd="1" presId="urn:microsoft.com/office/officeart/2005/8/layout/vProcess5"/>
    <dgm:cxn modelId="{389FA502-6403-49E1-A22A-A9560D6F24ED}" type="presOf" srcId="{4A304569-3D77-40A4-B538-7DC9D263D8EA}" destId="{755FBFDF-07DE-4B4C-8E2C-F391A79AA286}" srcOrd="1" destOrd="0" presId="urn:microsoft.com/office/officeart/2005/8/layout/vProcess5"/>
    <dgm:cxn modelId="{249EF5D3-C80E-448C-A5F4-6BA3BA3ED78E}" type="presOf" srcId="{46585266-2972-4AFE-8B92-F0AD63E3DF06}" destId="{C5C39D37-3876-4B9A-8142-2F260CDC5E49}" srcOrd="1" destOrd="3" presId="urn:microsoft.com/office/officeart/2005/8/layout/vProcess5"/>
    <dgm:cxn modelId="{3C837D9B-05E0-474E-BDEF-54BBFB0E5BCB}" srcId="{6ADB1FAB-5CD1-419D-B744-AE2CDB646C72}" destId="{C6E92EA2-D213-4E2F-8D80-678496A16811}" srcOrd="1" destOrd="0" parTransId="{A61D6D0F-C4D2-4546-9343-8467D24BC6D3}" sibTransId="{8E43F35A-3646-4DE8-AE91-CAA21CA7C515}"/>
    <dgm:cxn modelId="{6B5A5345-079E-43F2-83C4-0743766DD310}" srcId="{B9BA1DD4-9ABC-49B1-9FD6-0E5C3F5546E4}" destId="{E01A8C8B-8F61-4938-835E-C3A8A61C80B3}" srcOrd="0" destOrd="0" parTransId="{AE11134A-B8BA-4A46-B6EF-2A74B475CF84}" sibTransId="{C11F1D64-5F6B-4678-B5B0-5BDED2CEBA6F}"/>
    <dgm:cxn modelId="{45DB2CE4-B496-4005-8F5B-0E3ABFF6D017}" type="presOf" srcId="{BB3634C5-6FBD-447A-9A95-92A8CF5C1C35}" destId="{A34B5890-13D5-4EF6-80B6-2E1A8F28C3E7}" srcOrd="1" destOrd="1" presId="urn:microsoft.com/office/officeart/2005/8/layout/vProcess5"/>
    <dgm:cxn modelId="{0B705ECD-BC1A-440B-87E9-2D4BEEB973E7}" type="presOf" srcId="{BB3634C5-6FBD-447A-9A95-92A8CF5C1C35}" destId="{D51CD931-BA1A-49E9-9430-2D4940521510}" srcOrd="0" destOrd="1" presId="urn:microsoft.com/office/officeart/2005/8/layout/vProcess5"/>
    <dgm:cxn modelId="{C46A008C-52C6-47A0-BB99-FFC15D68E435}" type="presOf" srcId="{092DACA3-323C-4E62-8969-C083F4B3793A}" destId="{A34B5890-13D5-4EF6-80B6-2E1A8F28C3E7}" srcOrd="1" destOrd="0" presId="urn:microsoft.com/office/officeart/2005/8/layout/vProcess5"/>
    <dgm:cxn modelId="{BE4E65CE-681A-4DB8-9036-959E208CB701}" srcId="{C6E92EA2-D213-4E2F-8D80-678496A16811}" destId="{F140122B-8C73-4439-8FBE-0BEB9F601C45}" srcOrd="1" destOrd="0" parTransId="{55E28838-A5A6-4225-B015-73150DA4BB0F}" sibTransId="{C41080A3-ED9B-46F8-8126-F74562045D3A}"/>
    <dgm:cxn modelId="{FA2C1155-17E2-4127-8D1D-55706CAE2B50}" srcId="{6ADB1FAB-5CD1-419D-B744-AE2CDB646C72}" destId="{B9BA1DD4-9ABC-49B1-9FD6-0E5C3F5546E4}" srcOrd="3" destOrd="0" parTransId="{FDA33893-C787-42CA-BC88-1B994BB24863}" sibTransId="{56995C89-5551-4059-A6C2-DA43B4F5886D}"/>
    <dgm:cxn modelId="{4AD9240C-32A2-4E42-9EE5-64DDA430ABF5}" type="presOf" srcId="{214B7011-1611-42B6-8B1C-2F6A03F7CB0C}" destId="{69FF4DB7-FD1E-4150-A63B-A6A53F64759A}" srcOrd="0" destOrd="2" presId="urn:microsoft.com/office/officeart/2005/8/layout/vProcess5"/>
    <dgm:cxn modelId="{6887820F-F16A-40B8-9E2D-F5A5A5E3577E}" srcId="{C6E92EA2-D213-4E2F-8D80-678496A16811}" destId="{8D11B016-6A1A-40ED-82D0-263DA6DFF8B6}" srcOrd="0" destOrd="0" parTransId="{A26B23C6-768B-4710-9CDA-5E5330F56E8A}" sibTransId="{26AFF297-36DE-4063-B3D3-C32FFF40EDC7}"/>
    <dgm:cxn modelId="{C349DCD7-7A08-4AEE-8E77-C8B82D4B5E83}" type="presOf" srcId="{8E43F35A-3646-4DE8-AE91-CAA21CA7C515}" destId="{2FF9067F-C0BE-4AB9-B81C-2D42A4BDFA0E}" srcOrd="0" destOrd="0" presId="urn:microsoft.com/office/officeart/2005/8/layout/vProcess5"/>
    <dgm:cxn modelId="{AE3ED396-EA33-4333-A53B-8238096ACC96}" type="presOf" srcId="{4A304569-3D77-40A4-B538-7DC9D263D8EA}" destId="{69FF4DB7-FD1E-4150-A63B-A6A53F64759A}" srcOrd="0" destOrd="0" presId="urn:microsoft.com/office/officeart/2005/8/layout/vProcess5"/>
    <dgm:cxn modelId="{F17D47FA-EE3C-4251-BCA2-D2B8AEA4A9F5}" type="presOf" srcId="{E01A8C8B-8F61-4938-835E-C3A8A61C80B3}" destId="{C4812604-C30C-44D8-9CDD-548E33FEA49F}" srcOrd="1" destOrd="1" presId="urn:microsoft.com/office/officeart/2005/8/layout/vProcess5"/>
    <dgm:cxn modelId="{3E39C93F-6C22-4E52-84BF-4A4AB5E4650C}" type="presOf" srcId="{092DACA3-323C-4E62-8969-C083F4B3793A}" destId="{D51CD931-BA1A-49E9-9430-2D4940521510}" srcOrd="0" destOrd="0" presId="urn:microsoft.com/office/officeart/2005/8/layout/vProcess5"/>
    <dgm:cxn modelId="{E5F60204-356B-4FBB-B598-FD02B811F996}" type="presOf" srcId="{95ABE56B-D69E-41F0-9FB4-AA3FF6301585}" destId="{A59E905C-AC60-4813-8F39-6B62067E14F2}" srcOrd="0" destOrd="2" presId="urn:microsoft.com/office/officeart/2005/8/layout/vProcess5"/>
    <dgm:cxn modelId="{3AE09A2C-ABD8-41BB-8C79-D330DCDBB92D}" type="presOf" srcId="{95ABE56B-D69E-41F0-9FB4-AA3FF6301585}" destId="{C4812604-C30C-44D8-9CDD-548E33FEA49F}" srcOrd="1" destOrd="2" presId="urn:microsoft.com/office/officeart/2005/8/layout/vProcess5"/>
    <dgm:cxn modelId="{384531F3-A240-4B24-9275-456E1285C095}" type="presOf" srcId="{C6E92EA2-D213-4E2F-8D80-678496A16811}" destId="{C5C39D37-3876-4B9A-8142-2F260CDC5E49}" srcOrd="1" destOrd="0" presId="urn:microsoft.com/office/officeart/2005/8/layout/vProcess5"/>
    <dgm:cxn modelId="{D1159234-6CEE-4E57-9AF9-9290A955E893}" srcId="{4A304569-3D77-40A4-B538-7DC9D263D8EA}" destId="{865717F0-82A3-4FAF-BB34-BE3D61789A8C}" srcOrd="0" destOrd="0" parTransId="{6F84B7D4-6CDA-44F6-99A6-89CEAA3067DA}" sibTransId="{B4E99CB9-55C4-46A1-B866-A5ADF468E92B}"/>
    <dgm:cxn modelId="{0657AF56-0310-41F0-ADA6-D4129B4FCBD9}" type="presOf" srcId="{6ADB1FAB-5CD1-419D-B744-AE2CDB646C72}" destId="{C61DD089-EDDE-42C3-BA84-F3469CD6E31F}" srcOrd="0" destOrd="0" presId="urn:microsoft.com/office/officeart/2005/8/layout/vProcess5"/>
    <dgm:cxn modelId="{4A621330-6DF6-436D-B9F4-9409497237D2}" srcId="{B9BA1DD4-9ABC-49B1-9FD6-0E5C3F5546E4}" destId="{95ABE56B-D69E-41F0-9FB4-AA3FF6301585}" srcOrd="1" destOrd="0" parTransId="{DA5C49A4-A5B0-40CD-A313-95EF710448CF}" sibTransId="{13F6B161-71CF-4AD5-BC69-6C9666AE0D08}"/>
    <dgm:cxn modelId="{DC879D14-6C3E-4CED-A2C4-746964F04D74}" srcId="{6ADB1FAB-5CD1-419D-B744-AE2CDB646C72}" destId="{092DACA3-323C-4E62-8969-C083F4B3793A}" srcOrd="2" destOrd="0" parTransId="{1FC40F00-BD3E-47E3-92A9-42186C20BB59}" sibTransId="{64F2A4A5-C563-4683-BBFD-E23903100002}"/>
    <dgm:cxn modelId="{C1A84A60-76CB-454F-AE9B-25BCBC02660D}" type="presOf" srcId="{E01A8C8B-8F61-4938-835E-C3A8A61C80B3}" destId="{A59E905C-AC60-4813-8F39-6B62067E14F2}" srcOrd="0" destOrd="1" presId="urn:microsoft.com/office/officeart/2005/8/layout/vProcess5"/>
    <dgm:cxn modelId="{D11A6A87-42F9-4243-91CE-319B9780FCEC}" type="presOf" srcId="{F140122B-8C73-4439-8FBE-0BEB9F601C45}" destId="{C5C39D37-3876-4B9A-8142-2F260CDC5E49}" srcOrd="1" destOrd="2" presId="urn:microsoft.com/office/officeart/2005/8/layout/vProcess5"/>
    <dgm:cxn modelId="{383440E7-C622-4E87-B54C-61D19FE336D1}" type="presOf" srcId="{214B7011-1611-42B6-8B1C-2F6A03F7CB0C}" destId="{755FBFDF-07DE-4B4C-8E2C-F391A79AA286}" srcOrd="1" destOrd="2" presId="urn:microsoft.com/office/officeart/2005/8/layout/vProcess5"/>
    <dgm:cxn modelId="{83AEBC1E-6117-4380-B4B0-4D899FDC16C1}" type="presParOf" srcId="{C61DD089-EDDE-42C3-BA84-F3469CD6E31F}" destId="{589F9745-3DE8-47D9-A7D6-6AFCB6C18110}" srcOrd="0" destOrd="0" presId="urn:microsoft.com/office/officeart/2005/8/layout/vProcess5"/>
    <dgm:cxn modelId="{A4426878-8BA3-4531-9CF0-C0712DBEA20F}" type="presParOf" srcId="{C61DD089-EDDE-42C3-BA84-F3469CD6E31F}" destId="{69FF4DB7-FD1E-4150-A63B-A6A53F64759A}" srcOrd="1" destOrd="0" presId="urn:microsoft.com/office/officeart/2005/8/layout/vProcess5"/>
    <dgm:cxn modelId="{B62484DB-370B-4AFD-8EB9-023BC6C6619A}" type="presParOf" srcId="{C61DD089-EDDE-42C3-BA84-F3469CD6E31F}" destId="{893BD4EF-7C3E-4F84-9CE3-CD329E65CF7E}" srcOrd="2" destOrd="0" presId="urn:microsoft.com/office/officeart/2005/8/layout/vProcess5"/>
    <dgm:cxn modelId="{E1312610-2E43-4A31-8BB3-2D0972602879}" type="presParOf" srcId="{C61DD089-EDDE-42C3-BA84-F3469CD6E31F}" destId="{D51CD931-BA1A-49E9-9430-2D4940521510}" srcOrd="3" destOrd="0" presId="urn:microsoft.com/office/officeart/2005/8/layout/vProcess5"/>
    <dgm:cxn modelId="{BD53BAD2-D75A-451D-A29E-AE6A7CE3F6B0}" type="presParOf" srcId="{C61DD089-EDDE-42C3-BA84-F3469CD6E31F}" destId="{A59E905C-AC60-4813-8F39-6B62067E14F2}" srcOrd="4" destOrd="0" presId="urn:microsoft.com/office/officeart/2005/8/layout/vProcess5"/>
    <dgm:cxn modelId="{DC7F9840-4F59-49C1-A571-0B641590BFE1}" type="presParOf" srcId="{C61DD089-EDDE-42C3-BA84-F3469CD6E31F}" destId="{65F8132D-4995-443B-A4DF-5F719B66EFA9}" srcOrd="5" destOrd="0" presId="urn:microsoft.com/office/officeart/2005/8/layout/vProcess5"/>
    <dgm:cxn modelId="{4178E7F7-54FE-40A4-A885-76FFB1E19BD0}" type="presParOf" srcId="{C61DD089-EDDE-42C3-BA84-F3469CD6E31F}" destId="{2FF9067F-C0BE-4AB9-B81C-2D42A4BDFA0E}" srcOrd="6" destOrd="0" presId="urn:microsoft.com/office/officeart/2005/8/layout/vProcess5"/>
    <dgm:cxn modelId="{65A08519-301A-414C-892F-1F3AD5146D07}" type="presParOf" srcId="{C61DD089-EDDE-42C3-BA84-F3469CD6E31F}" destId="{9B1E7917-997D-4859-86EF-C290815D4B16}" srcOrd="7" destOrd="0" presId="urn:microsoft.com/office/officeart/2005/8/layout/vProcess5"/>
    <dgm:cxn modelId="{5C54E408-692B-4F51-8394-B18284485C07}" type="presParOf" srcId="{C61DD089-EDDE-42C3-BA84-F3469CD6E31F}" destId="{755FBFDF-07DE-4B4C-8E2C-F391A79AA286}" srcOrd="8" destOrd="0" presId="urn:microsoft.com/office/officeart/2005/8/layout/vProcess5"/>
    <dgm:cxn modelId="{39A72460-7890-4CCC-B7DC-164E605CED8E}" type="presParOf" srcId="{C61DD089-EDDE-42C3-BA84-F3469CD6E31F}" destId="{C5C39D37-3876-4B9A-8142-2F260CDC5E49}" srcOrd="9" destOrd="0" presId="urn:microsoft.com/office/officeart/2005/8/layout/vProcess5"/>
    <dgm:cxn modelId="{0684F04B-3698-4430-9D16-90359FC3B6B3}" type="presParOf" srcId="{C61DD089-EDDE-42C3-BA84-F3469CD6E31F}" destId="{A34B5890-13D5-4EF6-80B6-2E1A8F28C3E7}" srcOrd="10" destOrd="0" presId="urn:microsoft.com/office/officeart/2005/8/layout/vProcess5"/>
    <dgm:cxn modelId="{A7CD875A-5F59-4843-B630-E8ECA90BF10D}" type="presParOf" srcId="{C61DD089-EDDE-42C3-BA84-F3469CD6E31F}" destId="{C4812604-C30C-44D8-9CDD-548E33FEA49F}" srcOrd="11" destOrd="0" presId="urn:microsoft.com/office/officeart/2005/8/layout/vProcess5"/>
  </dgm:cxnLst>
  <dgm:bg>
    <a:effectLst>
      <a:outerShdw blurRad="50800" dist="101600" dir="5400000" sx="55000" sy="55000" algn="ctr" rotWithShape="0">
        <a:srgbClr val="000000">
          <a:alpha val="94000"/>
        </a:srgbClr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239E60F-4E9E-4141-A5DC-85FC35449E11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8F147F4-6014-42A0-BAD3-81D701268520}">
      <dgm:prSet phldrT="[Text]"/>
      <dgm:spPr/>
      <dgm:t>
        <a:bodyPr/>
        <a:lstStyle/>
        <a:p>
          <a:r>
            <a:rPr lang="en-US" dirty="0" smtClean="0"/>
            <a:t>Cache performance </a:t>
          </a:r>
          <a:r>
            <a:rPr lang="el-GR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α</a:t>
          </a:r>
          <a:r>
            <a:rPr lang="en-US" dirty="0" smtClean="0"/>
            <a:t> 1/(hit latency)</a:t>
          </a:r>
        </a:p>
      </dgm:t>
    </dgm:pt>
    <dgm:pt modelId="{C74E6D05-F546-47B5-9346-7928F92F3337}" type="parTrans" cxnId="{85B22025-A2E5-4B21-B10F-06C997882E23}">
      <dgm:prSet/>
      <dgm:spPr/>
      <dgm:t>
        <a:bodyPr/>
        <a:lstStyle/>
        <a:p>
          <a:endParaRPr lang="en-US"/>
        </a:p>
      </dgm:t>
    </dgm:pt>
    <dgm:pt modelId="{D93EE310-E632-4149-9821-551DDA6264A6}" type="sibTrans" cxnId="{85B22025-A2E5-4B21-B10F-06C997882E23}">
      <dgm:prSet/>
      <dgm:spPr/>
      <dgm:t>
        <a:bodyPr/>
        <a:lstStyle/>
        <a:p>
          <a:endParaRPr lang="en-US"/>
        </a:p>
      </dgm:t>
    </dgm:pt>
    <dgm:pt modelId="{96C7EFE0-648D-4228-98C8-55011D94B238}">
      <dgm:prSet/>
      <dgm:spPr/>
      <dgm:t>
        <a:bodyPr/>
        <a:lstStyle/>
        <a:p>
          <a:r>
            <a:rPr lang="en-US" smtClean="0"/>
            <a:t>Cache performance </a:t>
          </a:r>
          <a:r>
            <a:rPr lang="el-GR" smtClean="0">
              <a:latin typeface="Times New Roman" panose="02020603050405020304" pitchFamily="18" charset="0"/>
              <a:cs typeface="Times New Roman" panose="02020603050405020304" pitchFamily="18" charset="0"/>
            </a:rPr>
            <a:t>α</a:t>
          </a:r>
          <a:r>
            <a:rPr lang="en-US" smtClean="0"/>
            <a:t> hit rate</a:t>
          </a:r>
          <a:endParaRPr lang="en-US" dirty="0"/>
        </a:p>
      </dgm:t>
    </dgm:pt>
    <dgm:pt modelId="{40215186-7194-4385-B240-D5EE63B1DF8B}" type="parTrans" cxnId="{976455AA-1141-42E7-A30B-6F6D97169D32}">
      <dgm:prSet/>
      <dgm:spPr/>
      <dgm:t>
        <a:bodyPr/>
        <a:lstStyle/>
        <a:p>
          <a:endParaRPr lang="en-US"/>
        </a:p>
      </dgm:t>
    </dgm:pt>
    <dgm:pt modelId="{765C32E0-C780-4535-A699-0E77760BBEDF}" type="sibTrans" cxnId="{976455AA-1141-42E7-A30B-6F6D97169D32}">
      <dgm:prSet/>
      <dgm:spPr/>
      <dgm:t>
        <a:bodyPr/>
        <a:lstStyle/>
        <a:p>
          <a:endParaRPr lang="en-US"/>
        </a:p>
      </dgm:t>
    </dgm:pt>
    <dgm:pt modelId="{9194440B-E3A0-47E9-80D3-9B2D327429F8}" type="pres">
      <dgm:prSet presAssocID="{D239E60F-4E9E-4141-A5DC-85FC35449E11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CD14A60-DC7A-4BB4-BBFA-3218418DA86B}" type="pres">
      <dgm:prSet presAssocID="{68F147F4-6014-42A0-BAD3-81D701268520}" presName="parentLin" presStyleCnt="0"/>
      <dgm:spPr/>
    </dgm:pt>
    <dgm:pt modelId="{5E38C41E-4779-431A-8E40-F7902F438D54}" type="pres">
      <dgm:prSet presAssocID="{68F147F4-6014-42A0-BAD3-81D701268520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55F54036-67FC-4ED9-ABE0-E99BCB8AA184}" type="pres">
      <dgm:prSet presAssocID="{68F147F4-6014-42A0-BAD3-81D701268520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72E0E0-4CE8-44E1-96B1-B1DF7637F7A0}" type="pres">
      <dgm:prSet presAssocID="{68F147F4-6014-42A0-BAD3-81D701268520}" presName="negativeSpace" presStyleCnt="0"/>
      <dgm:spPr/>
    </dgm:pt>
    <dgm:pt modelId="{A3C604A2-E68E-4994-81FC-1775CDB7FA65}" type="pres">
      <dgm:prSet presAssocID="{68F147F4-6014-42A0-BAD3-81D701268520}" presName="childText" presStyleLbl="conFgAcc1" presStyleIdx="0" presStyleCnt="2">
        <dgm:presLayoutVars>
          <dgm:bulletEnabled val="1"/>
        </dgm:presLayoutVars>
      </dgm:prSet>
      <dgm:spPr/>
    </dgm:pt>
    <dgm:pt modelId="{347D9D7C-1BB1-4223-B034-3605F3114D8C}" type="pres">
      <dgm:prSet presAssocID="{D93EE310-E632-4149-9821-551DDA6264A6}" presName="spaceBetweenRectangles" presStyleCnt="0"/>
      <dgm:spPr/>
    </dgm:pt>
    <dgm:pt modelId="{DD0194F0-2A62-4D27-ADDE-C5FCAF12537E}" type="pres">
      <dgm:prSet presAssocID="{96C7EFE0-648D-4228-98C8-55011D94B238}" presName="parentLin" presStyleCnt="0"/>
      <dgm:spPr/>
    </dgm:pt>
    <dgm:pt modelId="{87576C0F-7F2E-469C-BCFA-01D5F8F41C05}" type="pres">
      <dgm:prSet presAssocID="{96C7EFE0-648D-4228-98C8-55011D94B238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182CDB1D-E30C-46C8-85C8-3E0159CCE358}" type="pres">
      <dgm:prSet presAssocID="{96C7EFE0-648D-4228-98C8-55011D94B238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3557C1-5867-484B-9C44-D5C4ABACB755}" type="pres">
      <dgm:prSet presAssocID="{96C7EFE0-648D-4228-98C8-55011D94B238}" presName="negativeSpace" presStyleCnt="0"/>
      <dgm:spPr/>
    </dgm:pt>
    <dgm:pt modelId="{F6184AC5-E957-4083-8890-0B22E1998F10}" type="pres">
      <dgm:prSet presAssocID="{96C7EFE0-648D-4228-98C8-55011D94B238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100CEDE1-0D62-4D51-8706-6B97CB2B0E5E}" type="presOf" srcId="{96C7EFE0-648D-4228-98C8-55011D94B238}" destId="{182CDB1D-E30C-46C8-85C8-3E0159CCE358}" srcOrd="1" destOrd="0" presId="urn:microsoft.com/office/officeart/2005/8/layout/list1"/>
    <dgm:cxn modelId="{976455AA-1141-42E7-A30B-6F6D97169D32}" srcId="{D239E60F-4E9E-4141-A5DC-85FC35449E11}" destId="{96C7EFE0-648D-4228-98C8-55011D94B238}" srcOrd="1" destOrd="0" parTransId="{40215186-7194-4385-B240-D5EE63B1DF8B}" sibTransId="{765C32E0-C780-4535-A699-0E77760BBEDF}"/>
    <dgm:cxn modelId="{A7A88159-1623-414C-A3CE-F0BB80365896}" type="presOf" srcId="{D239E60F-4E9E-4141-A5DC-85FC35449E11}" destId="{9194440B-E3A0-47E9-80D3-9B2D327429F8}" srcOrd="0" destOrd="0" presId="urn:microsoft.com/office/officeart/2005/8/layout/list1"/>
    <dgm:cxn modelId="{1CB4BBA2-527A-4DD5-A5CD-B690EDF58AE1}" type="presOf" srcId="{68F147F4-6014-42A0-BAD3-81D701268520}" destId="{5E38C41E-4779-431A-8E40-F7902F438D54}" srcOrd="0" destOrd="0" presId="urn:microsoft.com/office/officeart/2005/8/layout/list1"/>
    <dgm:cxn modelId="{994B6DA0-08D9-49A3-8355-0329B688A736}" type="presOf" srcId="{68F147F4-6014-42A0-BAD3-81D701268520}" destId="{55F54036-67FC-4ED9-ABE0-E99BCB8AA184}" srcOrd="1" destOrd="0" presId="urn:microsoft.com/office/officeart/2005/8/layout/list1"/>
    <dgm:cxn modelId="{85B22025-A2E5-4B21-B10F-06C997882E23}" srcId="{D239E60F-4E9E-4141-A5DC-85FC35449E11}" destId="{68F147F4-6014-42A0-BAD3-81D701268520}" srcOrd="0" destOrd="0" parTransId="{C74E6D05-F546-47B5-9346-7928F92F3337}" sibTransId="{D93EE310-E632-4149-9821-551DDA6264A6}"/>
    <dgm:cxn modelId="{8D5063C5-E2DA-46E7-85EA-CE4490C62E00}" type="presOf" srcId="{96C7EFE0-648D-4228-98C8-55011D94B238}" destId="{87576C0F-7F2E-469C-BCFA-01D5F8F41C05}" srcOrd="0" destOrd="0" presId="urn:microsoft.com/office/officeart/2005/8/layout/list1"/>
    <dgm:cxn modelId="{53DD4306-3B31-455B-89BD-62261CF2C30C}" type="presParOf" srcId="{9194440B-E3A0-47E9-80D3-9B2D327429F8}" destId="{ACD14A60-DC7A-4BB4-BBFA-3218418DA86B}" srcOrd="0" destOrd="0" presId="urn:microsoft.com/office/officeart/2005/8/layout/list1"/>
    <dgm:cxn modelId="{43D27E23-4710-49F8-8B97-48681ADF0CE5}" type="presParOf" srcId="{ACD14A60-DC7A-4BB4-BBFA-3218418DA86B}" destId="{5E38C41E-4779-431A-8E40-F7902F438D54}" srcOrd="0" destOrd="0" presId="urn:microsoft.com/office/officeart/2005/8/layout/list1"/>
    <dgm:cxn modelId="{4F18786D-FCA7-4AD9-ACC3-9C45202B3BCA}" type="presParOf" srcId="{ACD14A60-DC7A-4BB4-BBFA-3218418DA86B}" destId="{55F54036-67FC-4ED9-ABE0-E99BCB8AA184}" srcOrd="1" destOrd="0" presId="urn:microsoft.com/office/officeart/2005/8/layout/list1"/>
    <dgm:cxn modelId="{EAF723D9-BD0F-48C8-AE58-98B989A72815}" type="presParOf" srcId="{9194440B-E3A0-47E9-80D3-9B2D327429F8}" destId="{2F72E0E0-4CE8-44E1-96B1-B1DF7637F7A0}" srcOrd="1" destOrd="0" presId="urn:microsoft.com/office/officeart/2005/8/layout/list1"/>
    <dgm:cxn modelId="{9017B5C4-4782-49CC-80D1-914641001946}" type="presParOf" srcId="{9194440B-E3A0-47E9-80D3-9B2D327429F8}" destId="{A3C604A2-E68E-4994-81FC-1775CDB7FA65}" srcOrd="2" destOrd="0" presId="urn:microsoft.com/office/officeart/2005/8/layout/list1"/>
    <dgm:cxn modelId="{956F5F35-1075-4E28-A66A-D8F643C00D1B}" type="presParOf" srcId="{9194440B-E3A0-47E9-80D3-9B2D327429F8}" destId="{347D9D7C-1BB1-4223-B034-3605F3114D8C}" srcOrd="3" destOrd="0" presId="urn:microsoft.com/office/officeart/2005/8/layout/list1"/>
    <dgm:cxn modelId="{AFC0BE00-197E-4B0D-90EB-A3E212252E9C}" type="presParOf" srcId="{9194440B-E3A0-47E9-80D3-9B2D327429F8}" destId="{DD0194F0-2A62-4D27-ADDE-C5FCAF12537E}" srcOrd="4" destOrd="0" presId="urn:microsoft.com/office/officeart/2005/8/layout/list1"/>
    <dgm:cxn modelId="{0AC41BBF-FB16-44DB-9E5F-792E42D62C47}" type="presParOf" srcId="{DD0194F0-2A62-4D27-ADDE-C5FCAF12537E}" destId="{87576C0F-7F2E-469C-BCFA-01D5F8F41C05}" srcOrd="0" destOrd="0" presId="urn:microsoft.com/office/officeart/2005/8/layout/list1"/>
    <dgm:cxn modelId="{431AD626-E3DE-48C7-BDB4-AB395AFA31EF}" type="presParOf" srcId="{DD0194F0-2A62-4D27-ADDE-C5FCAF12537E}" destId="{182CDB1D-E30C-46C8-85C8-3E0159CCE358}" srcOrd="1" destOrd="0" presId="urn:microsoft.com/office/officeart/2005/8/layout/list1"/>
    <dgm:cxn modelId="{F37F659D-1777-4235-9697-74F6A1CEA02B}" type="presParOf" srcId="{9194440B-E3A0-47E9-80D3-9B2D327429F8}" destId="{753557C1-5867-484B-9C44-D5C4ABACB755}" srcOrd="5" destOrd="0" presId="urn:microsoft.com/office/officeart/2005/8/layout/list1"/>
    <dgm:cxn modelId="{85CCCE84-9014-48F8-A55C-EB0431BA485A}" type="presParOf" srcId="{9194440B-E3A0-47E9-80D3-9B2D327429F8}" destId="{F6184AC5-E957-4083-8890-0B22E1998F10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7F12573-CCCD-4D0B-8C47-C73E64CA6367}" type="doc">
      <dgm:prSet loTypeId="urn:microsoft.com/office/officeart/2005/8/layout/chevron1" loCatId="process" qsTypeId="urn:microsoft.com/office/officeart/2005/8/quickstyle/3d1" qsCatId="3D" csTypeId="urn:microsoft.com/office/officeart/2005/8/colors/accent1_2" csCatId="accent1" phldr="1"/>
      <dgm:spPr/>
    </dgm:pt>
    <dgm:pt modelId="{FAE9433B-D129-42C1-9CC3-D5461AA21B8B}">
      <dgm:prSet phldrT="[Text]"/>
      <dgm:spPr/>
      <dgm:t>
        <a:bodyPr/>
        <a:lstStyle/>
        <a:p>
          <a:r>
            <a:rPr lang="en-US" dirty="0" smtClean="0"/>
            <a:t>Phase 1: SNUCA + Profiling</a:t>
          </a:r>
          <a:endParaRPr lang="en-US" dirty="0"/>
        </a:p>
      </dgm:t>
    </dgm:pt>
    <dgm:pt modelId="{E639D53A-E313-4DEA-82B5-74BA2C93AD08}" type="parTrans" cxnId="{B9A172E1-FB51-47F6-A3C4-672E57E80F9F}">
      <dgm:prSet/>
      <dgm:spPr/>
      <dgm:t>
        <a:bodyPr/>
        <a:lstStyle/>
        <a:p>
          <a:endParaRPr lang="en-US"/>
        </a:p>
      </dgm:t>
    </dgm:pt>
    <dgm:pt modelId="{5383FCFC-DEA6-44FC-9A47-6D62DF0E1938}" type="sibTrans" cxnId="{B9A172E1-FB51-47F6-A3C4-672E57E80F9F}">
      <dgm:prSet/>
      <dgm:spPr/>
      <dgm:t>
        <a:bodyPr/>
        <a:lstStyle/>
        <a:p>
          <a:endParaRPr lang="en-US"/>
        </a:p>
      </dgm:t>
    </dgm:pt>
    <dgm:pt modelId="{B7973677-2B9C-464F-AAC7-A8ADA348B3AA}">
      <dgm:prSet phldrT="[Text]"/>
      <dgm:spPr/>
      <dgm:t>
        <a:bodyPr/>
        <a:lstStyle/>
        <a:p>
          <a:r>
            <a:rPr lang="en-US" dirty="0" smtClean="0"/>
            <a:t>Phase 2 : Reconfiguration</a:t>
          </a:r>
          <a:endParaRPr lang="en-US" dirty="0"/>
        </a:p>
      </dgm:t>
    </dgm:pt>
    <dgm:pt modelId="{1C4AA67C-CFAA-4B03-954A-DE32D2F5A252}" type="parTrans" cxnId="{A808E564-965B-403A-93D4-2E1377D863A5}">
      <dgm:prSet/>
      <dgm:spPr/>
      <dgm:t>
        <a:bodyPr/>
        <a:lstStyle/>
        <a:p>
          <a:endParaRPr lang="en-US"/>
        </a:p>
      </dgm:t>
    </dgm:pt>
    <dgm:pt modelId="{227D2AD8-35AC-4091-9EB3-3EA6386211D3}" type="sibTrans" cxnId="{A808E564-965B-403A-93D4-2E1377D863A5}">
      <dgm:prSet/>
      <dgm:spPr/>
      <dgm:t>
        <a:bodyPr/>
        <a:lstStyle/>
        <a:p>
          <a:endParaRPr lang="en-US"/>
        </a:p>
      </dgm:t>
    </dgm:pt>
    <dgm:pt modelId="{497091DF-7C55-45A7-B48B-F42FADB0D941}">
      <dgm:prSet phldrT="[Text]"/>
      <dgm:spPr/>
      <dgm:t>
        <a:bodyPr/>
        <a:lstStyle/>
        <a:p>
          <a:r>
            <a:rPr lang="en-US" dirty="0" smtClean="0"/>
            <a:t>Phase 3 : OONUCA</a:t>
          </a:r>
          <a:endParaRPr lang="en-US" dirty="0"/>
        </a:p>
      </dgm:t>
    </dgm:pt>
    <dgm:pt modelId="{CD3127AD-996A-481F-A660-78296EBCBA1E}" type="parTrans" cxnId="{1D8A4B76-A093-4E5A-A3A1-80B98829DC2A}">
      <dgm:prSet/>
      <dgm:spPr/>
      <dgm:t>
        <a:bodyPr/>
        <a:lstStyle/>
        <a:p>
          <a:endParaRPr lang="en-US"/>
        </a:p>
      </dgm:t>
    </dgm:pt>
    <dgm:pt modelId="{B59AD2E5-CBD4-4970-8159-497F6C5B48BF}" type="sibTrans" cxnId="{1D8A4B76-A093-4E5A-A3A1-80B98829DC2A}">
      <dgm:prSet/>
      <dgm:spPr/>
      <dgm:t>
        <a:bodyPr/>
        <a:lstStyle/>
        <a:p>
          <a:endParaRPr lang="en-US"/>
        </a:p>
      </dgm:t>
    </dgm:pt>
    <dgm:pt modelId="{D2ADB68E-BAF8-42D8-AD06-B0FE6C0296A6}" type="pres">
      <dgm:prSet presAssocID="{77F12573-CCCD-4D0B-8C47-C73E64CA6367}" presName="Name0" presStyleCnt="0">
        <dgm:presLayoutVars>
          <dgm:dir/>
          <dgm:animLvl val="lvl"/>
          <dgm:resizeHandles val="exact"/>
        </dgm:presLayoutVars>
      </dgm:prSet>
      <dgm:spPr/>
    </dgm:pt>
    <dgm:pt modelId="{EBE0C62D-B6B8-45B6-B7FF-286FC3792672}" type="pres">
      <dgm:prSet presAssocID="{FAE9433B-D129-42C1-9CC3-D5461AA21B8B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8F202-EA72-4609-9F2B-9A8B5AB33B70}" type="pres">
      <dgm:prSet presAssocID="{5383FCFC-DEA6-44FC-9A47-6D62DF0E1938}" presName="parTxOnlySpace" presStyleCnt="0"/>
      <dgm:spPr/>
    </dgm:pt>
    <dgm:pt modelId="{68DE205F-6487-4292-BB26-1BB7449CD300}" type="pres">
      <dgm:prSet presAssocID="{B7973677-2B9C-464F-AAC7-A8ADA348B3AA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0029D2-5270-4D53-9885-39ABFF47A404}" type="pres">
      <dgm:prSet presAssocID="{227D2AD8-35AC-4091-9EB3-3EA6386211D3}" presName="parTxOnlySpace" presStyleCnt="0"/>
      <dgm:spPr/>
    </dgm:pt>
    <dgm:pt modelId="{77747204-12E6-4F6B-8A64-EB12279F9664}" type="pres">
      <dgm:prSet presAssocID="{497091DF-7C55-45A7-B48B-F42FADB0D94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D8A4B76-A093-4E5A-A3A1-80B98829DC2A}" srcId="{77F12573-CCCD-4D0B-8C47-C73E64CA6367}" destId="{497091DF-7C55-45A7-B48B-F42FADB0D941}" srcOrd="2" destOrd="0" parTransId="{CD3127AD-996A-481F-A660-78296EBCBA1E}" sibTransId="{B59AD2E5-CBD4-4970-8159-497F6C5B48BF}"/>
    <dgm:cxn modelId="{8FBBBD53-25EC-4C0E-A43D-454965F9E81A}" type="presOf" srcId="{497091DF-7C55-45A7-B48B-F42FADB0D941}" destId="{77747204-12E6-4F6B-8A64-EB12279F9664}" srcOrd="0" destOrd="0" presId="urn:microsoft.com/office/officeart/2005/8/layout/chevron1"/>
    <dgm:cxn modelId="{113195B2-1F88-4751-A18C-E2EE28898411}" type="presOf" srcId="{FAE9433B-D129-42C1-9CC3-D5461AA21B8B}" destId="{EBE0C62D-B6B8-45B6-B7FF-286FC3792672}" srcOrd="0" destOrd="0" presId="urn:microsoft.com/office/officeart/2005/8/layout/chevron1"/>
    <dgm:cxn modelId="{5B571081-B5DB-4906-86BF-84A3C38C0155}" type="presOf" srcId="{B7973677-2B9C-464F-AAC7-A8ADA348B3AA}" destId="{68DE205F-6487-4292-BB26-1BB7449CD300}" srcOrd="0" destOrd="0" presId="urn:microsoft.com/office/officeart/2005/8/layout/chevron1"/>
    <dgm:cxn modelId="{CD151F7D-C01F-4D42-8490-7E1FC7A10DDC}" type="presOf" srcId="{77F12573-CCCD-4D0B-8C47-C73E64CA6367}" destId="{D2ADB68E-BAF8-42D8-AD06-B0FE6C0296A6}" srcOrd="0" destOrd="0" presId="urn:microsoft.com/office/officeart/2005/8/layout/chevron1"/>
    <dgm:cxn modelId="{B9A172E1-FB51-47F6-A3C4-672E57E80F9F}" srcId="{77F12573-CCCD-4D0B-8C47-C73E64CA6367}" destId="{FAE9433B-D129-42C1-9CC3-D5461AA21B8B}" srcOrd="0" destOrd="0" parTransId="{E639D53A-E313-4DEA-82B5-74BA2C93AD08}" sibTransId="{5383FCFC-DEA6-44FC-9A47-6D62DF0E1938}"/>
    <dgm:cxn modelId="{A808E564-965B-403A-93D4-2E1377D863A5}" srcId="{77F12573-CCCD-4D0B-8C47-C73E64CA6367}" destId="{B7973677-2B9C-464F-AAC7-A8ADA348B3AA}" srcOrd="1" destOrd="0" parTransId="{1C4AA67C-CFAA-4B03-954A-DE32D2F5A252}" sibTransId="{227D2AD8-35AC-4091-9EB3-3EA6386211D3}"/>
    <dgm:cxn modelId="{FB147AFF-5B98-4D8E-82E7-9E3CA7BA5207}" type="presParOf" srcId="{D2ADB68E-BAF8-42D8-AD06-B0FE6C0296A6}" destId="{EBE0C62D-B6B8-45B6-B7FF-286FC3792672}" srcOrd="0" destOrd="0" presId="urn:microsoft.com/office/officeart/2005/8/layout/chevron1"/>
    <dgm:cxn modelId="{28AA6CDF-12A9-48FD-867B-7A0721077BC0}" type="presParOf" srcId="{D2ADB68E-BAF8-42D8-AD06-B0FE6C0296A6}" destId="{85B8F202-EA72-4609-9F2B-9A8B5AB33B70}" srcOrd="1" destOrd="0" presId="urn:microsoft.com/office/officeart/2005/8/layout/chevron1"/>
    <dgm:cxn modelId="{4535A236-8E61-4685-BDF9-7CCE0B1CBCD9}" type="presParOf" srcId="{D2ADB68E-BAF8-42D8-AD06-B0FE6C0296A6}" destId="{68DE205F-6487-4292-BB26-1BB7449CD300}" srcOrd="2" destOrd="0" presId="urn:microsoft.com/office/officeart/2005/8/layout/chevron1"/>
    <dgm:cxn modelId="{B3EE8F35-4DE3-42AA-8714-24A35639E771}" type="presParOf" srcId="{D2ADB68E-BAF8-42D8-AD06-B0FE6C0296A6}" destId="{440029D2-5270-4D53-9885-39ABFF47A404}" srcOrd="3" destOrd="0" presId="urn:microsoft.com/office/officeart/2005/8/layout/chevron1"/>
    <dgm:cxn modelId="{DD27B2FD-522F-4139-B4EF-0291C17768D1}" type="presParOf" srcId="{D2ADB68E-BAF8-42D8-AD06-B0FE6C0296A6}" destId="{77747204-12E6-4F6B-8A64-EB12279F966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F3A1071B-239A-4582-B332-D3F2F374F423}" type="doc">
      <dgm:prSet loTypeId="urn:microsoft.com/office/officeart/2005/8/layout/vList2" loCatId="list" qsTypeId="urn:microsoft.com/office/officeart/2005/8/quickstyle/3d2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4B73890-CBCB-4D4E-A6D7-0121AB9626A4}">
      <dgm:prSet phldrT="[Text]"/>
      <dgm:spPr/>
      <dgm:t>
        <a:bodyPr/>
        <a:lstStyle/>
        <a:p>
          <a:r>
            <a:rPr lang="en-US" dirty="0" smtClean="0"/>
            <a:t>Control Message</a:t>
          </a:r>
          <a:endParaRPr lang="en-US" dirty="0"/>
        </a:p>
      </dgm:t>
    </dgm:pt>
    <dgm:pt modelId="{546B57ED-8CEB-4F54-B197-1C790201A60E}" type="parTrans" cxnId="{3DBFAFE3-DAA3-447F-96AC-9C1622782E0F}">
      <dgm:prSet/>
      <dgm:spPr/>
      <dgm:t>
        <a:bodyPr/>
        <a:lstStyle/>
        <a:p>
          <a:endParaRPr lang="en-US"/>
        </a:p>
      </dgm:t>
    </dgm:pt>
    <dgm:pt modelId="{EA0D2318-0E55-4708-8B27-29B44BA2F105}" type="sibTrans" cxnId="{3DBFAFE3-DAA3-447F-96AC-9C1622782E0F}">
      <dgm:prSet/>
      <dgm:spPr/>
      <dgm:t>
        <a:bodyPr/>
        <a:lstStyle/>
        <a:p>
          <a:endParaRPr lang="en-US"/>
        </a:p>
      </dgm:t>
    </dgm:pt>
    <dgm:pt modelId="{D9E72F46-89CA-415F-9A3A-2C7DCF99CEF8}">
      <dgm:prSet phldrT="[Text]"/>
      <dgm:spPr/>
      <dgm:t>
        <a:bodyPr/>
        <a:lstStyle/>
        <a:p>
          <a:r>
            <a:rPr lang="en-US" dirty="0" smtClean="0"/>
            <a:t>1 Flit – 3 cycles</a:t>
          </a:r>
          <a:endParaRPr lang="en-US" dirty="0"/>
        </a:p>
      </dgm:t>
    </dgm:pt>
    <dgm:pt modelId="{6D3A14FC-23E4-4D29-8803-CDC4704ADE06}" type="parTrans" cxnId="{ECA84AF5-8012-478F-8229-F95077E2179A}">
      <dgm:prSet/>
      <dgm:spPr/>
      <dgm:t>
        <a:bodyPr/>
        <a:lstStyle/>
        <a:p>
          <a:endParaRPr lang="en-US"/>
        </a:p>
      </dgm:t>
    </dgm:pt>
    <dgm:pt modelId="{E5E6A9DB-A14E-4FCC-8859-D1E1AA3E3984}" type="sibTrans" cxnId="{ECA84AF5-8012-478F-8229-F95077E2179A}">
      <dgm:prSet/>
      <dgm:spPr/>
      <dgm:t>
        <a:bodyPr/>
        <a:lstStyle/>
        <a:p>
          <a:endParaRPr lang="en-US"/>
        </a:p>
      </dgm:t>
    </dgm:pt>
    <dgm:pt modelId="{ED2F3629-3BA3-41FF-8640-F16E6A955559}">
      <dgm:prSet phldrT="[Text]"/>
      <dgm:spPr/>
      <dgm:t>
        <a:bodyPr/>
        <a:lstStyle/>
        <a:p>
          <a:r>
            <a:rPr lang="en-US" dirty="0" smtClean="0"/>
            <a:t>Data Message</a:t>
          </a:r>
          <a:endParaRPr lang="en-US" dirty="0"/>
        </a:p>
      </dgm:t>
    </dgm:pt>
    <dgm:pt modelId="{9BFB5B62-759A-4872-B11C-2518811BD8B0}" type="parTrans" cxnId="{0992AB68-2991-43ED-A49B-7C21B9BA489E}">
      <dgm:prSet/>
      <dgm:spPr/>
      <dgm:t>
        <a:bodyPr/>
        <a:lstStyle/>
        <a:p>
          <a:endParaRPr lang="en-US"/>
        </a:p>
      </dgm:t>
    </dgm:pt>
    <dgm:pt modelId="{C587940F-F52D-436F-B804-DB166D184174}" type="sibTrans" cxnId="{0992AB68-2991-43ED-A49B-7C21B9BA489E}">
      <dgm:prSet/>
      <dgm:spPr/>
      <dgm:t>
        <a:bodyPr/>
        <a:lstStyle/>
        <a:p>
          <a:endParaRPr lang="en-US"/>
        </a:p>
      </dgm:t>
    </dgm:pt>
    <dgm:pt modelId="{DA3FB49A-996E-4C63-8FAE-041DC2FC27E3}">
      <dgm:prSet phldrT="[Text]"/>
      <dgm:spPr/>
      <dgm:t>
        <a:bodyPr/>
        <a:lstStyle/>
        <a:p>
          <a:r>
            <a:rPr lang="en-US" dirty="0" smtClean="0"/>
            <a:t>5 Flits – 7 cycles</a:t>
          </a:r>
          <a:endParaRPr lang="en-US" dirty="0"/>
        </a:p>
      </dgm:t>
    </dgm:pt>
    <dgm:pt modelId="{65BD775A-F61E-4E5E-83A8-7F1434946001}" type="parTrans" cxnId="{B98A570B-230B-470D-AF01-F245B459ED81}">
      <dgm:prSet/>
      <dgm:spPr/>
      <dgm:t>
        <a:bodyPr/>
        <a:lstStyle/>
        <a:p>
          <a:endParaRPr lang="en-US"/>
        </a:p>
      </dgm:t>
    </dgm:pt>
    <dgm:pt modelId="{B70F383F-EA2E-44F5-A473-2C4A7893CC6D}" type="sibTrans" cxnId="{B98A570B-230B-470D-AF01-F245B459ED81}">
      <dgm:prSet/>
      <dgm:spPr/>
      <dgm:t>
        <a:bodyPr/>
        <a:lstStyle/>
        <a:p>
          <a:endParaRPr lang="en-US"/>
        </a:p>
      </dgm:t>
    </dgm:pt>
    <dgm:pt modelId="{C82FE556-3EB0-498F-B299-8460D8D2BA7C}">
      <dgm:prSet phldrT="[Text]"/>
      <dgm:spPr/>
      <dgm:t>
        <a:bodyPr/>
        <a:lstStyle/>
        <a:p>
          <a:r>
            <a:rPr lang="en-US" dirty="0" smtClean="0"/>
            <a:t>NACK, Kill, Notify</a:t>
          </a:r>
          <a:endParaRPr lang="en-US" dirty="0"/>
        </a:p>
      </dgm:t>
    </dgm:pt>
    <dgm:pt modelId="{A8FB48F4-34BB-4003-859B-48A4F371447E}" type="parTrans" cxnId="{5FC1F5D0-C0D6-43AA-A2E9-96044386434F}">
      <dgm:prSet/>
      <dgm:spPr/>
      <dgm:t>
        <a:bodyPr/>
        <a:lstStyle/>
        <a:p>
          <a:endParaRPr lang="en-US"/>
        </a:p>
      </dgm:t>
    </dgm:pt>
    <dgm:pt modelId="{70D1D792-37F3-4416-B8F1-9971F1006644}" type="sibTrans" cxnId="{5FC1F5D0-C0D6-43AA-A2E9-96044386434F}">
      <dgm:prSet/>
      <dgm:spPr/>
      <dgm:t>
        <a:bodyPr/>
        <a:lstStyle/>
        <a:p>
          <a:endParaRPr lang="en-US"/>
        </a:p>
      </dgm:t>
    </dgm:pt>
    <dgm:pt modelId="{ADFC06FF-342D-44EB-951A-F8B1C78FEE1B}">
      <dgm:prSet phldrT="[Text]"/>
      <dgm:spPr/>
      <dgm:t>
        <a:bodyPr/>
        <a:lstStyle/>
        <a:p>
          <a:r>
            <a:rPr lang="en-US" dirty="0" smtClean="0"/>
            <a:t>Request, Response</a:t>
          </a:r>
          <a:endParaRPr lang="en-US" dirty="0"/>
        </a:p>
      </dgm:t>
    </dgm:pt>
    <dgm:pt modelId="{B9F55BBF-5688-412F-9464-FB20FE271E40}" type="parTrans" cxnId="{84755000-7830-4089-B55B-F12FF082EDA7}">
      <dgm:prSet/>
      <dgm:spPr/>
      <dgm:t>
        <a:bodyPr/>
        <a:lstStyle/>
        <a:p>
          <a:endParaRPr lang="en-US"/>
        </a:p>
      </dgm:t>
    </dgm:pt>
    <dgm:pt modelId="{313FAD95-CCE7-47BD-BCF6-93CCFC6BB8ED}" type="sibTrans" cxnId="{84755000-7830-4089-B55B-F12FF082EDA7}">
      <dgm:prSet/>
      <dgm:spPr/>
      <dgm:t>
        <a:bodyPr/>
        <a:lstStyle/>
        <a:p>
          <a:endParaRPr lang="en-US"/>
        </a:p>
      </dgm:t>
    </dgm:pt>
    <dgm:pt modelId="{4CF23220-4477-44D2-B98B-88C67CCCE3D5}" type="pres">
      <dgm:prSet presAssocID="{F3A1071B-239A-4582-B332-D3F2F374F42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A8E9796-3E6B-4C42-AB31-2081B082CD8C}" type="pres">
      <dgm:prSet presAssocID="{64B73890-CBCB-4D4E-A6D7-0121AB9626A4}" presName="parentText" presStyleLbl="node1" presStyleIdx="0" presStyleCnt="2" custLinFactNeighborX="8250" custLinFactNeighborY="-813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2D911C-31C1-4741-AB8C-E38377BDE162}" type="pres">
      <dgm:prSet presAssocID="{64B73890-CBCB-4D4E-A6D7-0121AB9626A4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B0BD6E-D34B-4E42-AA29-406B513869CB}" type="pres">
      <dgm:prSet presAssocID="{ED2F3629-3BA3-41FF-8640-F16E6A955559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0E2228-4125-49FE-9702-49B0D65FE294}" type="pres">
      <dgm:prSet presAssocID="{ED2F3629-3BA3-41FF-8640-F16E6A955559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61E00CB-E304-40D9-86FA-D041CA895A89}" type="presOf" srcId="{ED2F3629-3BA3-41FF-8640-F16E6A955559}" destId="{12B0BD6E-D34B-4E42-AA29-406B513869CB}" srcOrd="0" destOrd="0" presId="urn:microsoft.com/office/officeart/2005/8/layout/vList2"/>
    <dgm:cxn modelId="{84755000-7830-4089-B55B-F12FF082EDA7}" srcId="{ED2F3629-3BA3-41FF-8640-F16E6A955559}" destId="{ADFC06FF-342D-44EB-951A-F8B1C78FEE1B}" srcOrd="1" destOrd="0" parTransId="{B9F55BBF-5688-412F-9464-FB20FE271E40}" sibTransId="{313FAD95-CCE7-47BD-BCF6-93CCFC6BB8ED}"/>
    <dgm:cxn modelId="{0992AB68-2991-43ED-A49B-7C21B9BA489E}" srcId="{F3A1071B-239A-4582-B332-D3F2F374F423}" destId="{ED2F3629-3BA3-41FF-8640-F16E6A955559}" srcOrd="1" destOrd="0" parTransId="{9BFB5B62-759A-4872-B11C-2518811BD8B0}" sibTransId="{C587940F-F52D-436F-B804-DB166D184174}"/>
    <dgm:cxn modelId="{ECA84AF5-8012-478F-8229-F95077E2179A}" srcId="{64B73890-CBCB-4D4E-A6D7-0121AB9626A4}" destId="{D9E72F46-89CA-415F-9A3A-2C7DCF99CEF8}" srcOrd="0" destOrd="0" parTransId="{6D3A14FC-23E4-4D29-8803-CDC4704ADE06}" sibTransId="{E5E6A9DB-A14E-4FCC-8859-D1E1AA3E3984}"/>
    <dgm:cxn modelId="{3DBFAFE3-DAA3-447F-96AC-9C1622782E0F}" srcId="{F3A1071B-239A-4582-B332-D3F2F374F423}" destId="{64B73890-CBCB-4D4E-A6D7-0121AB9626A4}" srcOrd="0" destOrd="0" parTransId="{546B57ED-8CEB-4F54-B197-1C790201A60E}" sibTransId="{EA0D2318-0E55-4708-8B27-29B44BA2F105}"/>
    <dgm:cxn modelId="{5BC231AD-80D2-4052-84B4-BCD3543A8349}" type="presOf" srcId="{64B73890-CBCB-4D4E-A6D7-0121AB9626A4}" destId="{3A8E9796-3E6B-4C42-AB31-2081B082CD8C}" srcOrd="0" destOrd="0" presId="urn:microsoft.com/office/officeart/2005/8/layout/vList2"/>
    <dgm:cxn modelId="{0381B5BF-8ACA-4F9A-8C55-6FC04329707E}" type="presOf" srcId="{DA3FB49A-996E-4C63-8FAE-041DC2FC27E3}" destId="{200E2228-4125-49FE-9702-49B0D65FE294}" srcOrd="0" destOrd="0" presId="urn:microsoft.com/office/officeart/2005/8/layout/vList2"/>
    <dgm:cxn modelId="{7FA5ED6C-148C-4D68-AA04-DD5B7E4D0BCB}" type="presOf" srcId="{F3A1071B-239A-4582-B332-D3F2F374F423}" destId="{4CF23220-4477-44D2-B98B-88C67CCCE3D5}" srcOrd="0" destOrd="0" presId="urn:microsoft.com/office/officeart/2005/8/layout/vList2"/>
    <dgm:cxn modelId="{C62BAE5A-5F03-421E-A5AB-5ACAD5D8B076}" type="presOf" srcId="{D9E72F46-89CA-415F-9A3A-2C7DCF99CEF8}" destId="{F52D911C-31C1-4741-AB8C-E38377BDE162}" srcOrd="0" destOrd="0" presId="urn:microsoft.com/office/officeart/2005/8/layout/vList2"/>
    <dgm:cxn modelId="{5FC1F5D0-C0D6-43AA-A2E9-96044386434F}" srcId="{64B73890-CBCB-4D4E-A6D7-0121AB9626A4}" destId="{C82FE556-3EB0-498F-B299-8460D8D2BA7C}" srcOrd="1" destOrd="0" parTransId="{A8FB48F4-34BB-4003-859B-48A4F371447E}" sibTransId="{70D1D792-37F3-4416-B8F1-9971F1006644}"/>
    <dgm:cxn modelId="{BE3A6711-7852-4827-82F3-7F515FCFBB64}" type="presOf" srcId="{C82FE556-3EB0-498F-B299-8460D8D2BA7C}" destId="{F52D911C-31C1-4741-AB8C-E38377BDE162}" srcOrd="0" destOrd="1" presId="urn:microsoft.com/office/officeart/2005/8/layout/vList2"/>
    <dgm:cxn modelId="{79F54099-2C1A-43C4-8D20-58AD1909402B}" type="presOf" srcId="{ADFC06FF-342D-44EB-951A-F8B1C78FEE1B}" destId="{200E2228-4125-49FE-9702-49B0D65FE294}" srcOrd="0" destOrd="1" presId="urn:microsoft.com/office/officeart/2005/8/layout/vList2"/>
    <dgm:cxn modelId="{B98A570B-230B-470D-AF01-F245B459ED81}" srcId="{ED2F3629-3BA3-41FF-8640-F16E6A955559}" destId="{DA3FB49A-996E-4C63-8FAE-041DC2FC27E3}" srcOrd="0" destOrd="0" parTransId="{65BD775A-F61E-4E5E-83A8-7F1434946001}" sibTransId="{B70F383F-EA2E-44F5-A473-2C4A7893CC6D}"/>
    <dgm:cxn modelId="{8E37EF36-AD3C-4C3E-B677-14203C2A17C9}" type="presParOf" srcId="{4CF23220-4477-44D2-B98B-88C67CCCE3D5}" destId="{3A8E9796-3E6B-4C42-AB31-2081B082CD8C}" srcOrd="0" destOrd="0" presId="urn:microsoft.com/office/officeart/2005/8/layout/vList2"/>
    <dgm:cxn modelId="{80936030-9378-4A90-A527-0D555BC72255}" type="presParOf" srcId="{4CF23220-4477-44D2-B98B-88C67CCCE3D5}" destId="{F52D911C-31C1-4741-AB8C-E38377BDE162}" srcOrd="1" destOrd="0" presId="urn:microsoft.com/office/officeart/2005/8/layout/vList2"/>
    <dgm:cxn modelId="{1F951D0F-7E9E-4859-84BD-F1A558B343D1}" type="presParOf" srcId="{4CF23220-4477-44D2-B98B-88C67CCCE3D5}" destId="{12B0BD6E-D34B-4E42-AA29-406B513869CB}" srcOrd="2" destOrd="0" presId="urn:microsoft.com/office/officeart/2005/8/layout/vList2"/>
    <dgm:cxn modelId="{42B01948-D352-4702-91E9-7D493FA403A0}" type="presParOf" srcId="{4CF23220-4477-44D2-B98B-88C67CCCE3D5}" destId="{200E2228-4125-49FE-9702-49B0D65FE294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85FFB30B-9772-4973-897B-4A4DBC575BC0}" type="doc">
      <dgm:prSet loTypeId="urn:microsoft.com/office/officeart/2005/8/layout/vList3" loCatId="list" qsTypeId="urn:microsoft.com/office/officeart/2005/8/quickstyle/simple4" qsCatId="simple" csTypeId="urn:microsoft.com/office/officeart/2005/8/colors/accent2_2" csCatId="accent2" phldr="1"/>
      <dgm:spPr/>
    </dgm:pt>
    <dgm:pt modelId="{74AB27C0-5CEC-4422-AD9D-A7050E69E9F4}">
      <dgm:prSet/>
      <dgm:spPr/>
      <dgm:t>
        <a:bodyPr/>
        <a:lstStyle/>
        <a:p>
          <a:r>
            <a:rPr lang="en-US" smtClean="0"/>
            <a:t>32 cores and 32 cache banks</a:t>
          </a:r>
          <a:endParaRPr lang="en-US" dirty="0" smtClean="0"/>
        </a:p>
      </dgm:t>
    </dgm:pt>
    <dgm:pt modelId="{796EF701-AC91-4DB3-BBF2-3EA3B2E59659}" type="parTrans" cxnId="{84419E6A-08EA-4622-86EB-44FF26824D15}">
      <dgm:prSet/>
      <dgm:spPr/>
      <dgm:t>
        <a:bodyPr/>
        <a:lstStyle/>
        <a:p>
          <a:endParaRPr lang="en-US"/>
        </a:p>
      </dgm:t>
    </dgm:pt>
    <dgm:pt modelId="{0293730E-281B-4B1F-90FA-45B6469BA3C9}" type="sibTrans" cxnId="{84419E6A-08EA-4622-86EB-44FF26824D15}">
      <dgm:prSet/>
      <dgm:spPr/>
      <dgm:t>
        <a:bodyPr/>
        <a:lstStyle/>
        <a:p>
          <a:endParaRPr lang="en-US"/>
        </a:p>
      </dgm:t>
    </dgm:pt>
    <dgm:pt modelId="{59C4C606-9CA4-4CBF-9FD4-CAF3CE455AFE}">
      <dgm:prSet/>
      <dgm:spPr/>
      <dgm:t>
        <a:bodyPr/>
        <a:lstStyle/>
        <a:p>
          <a:r>
            <a:rPr lang="en-US" smtClean="0"/>
            <a:t>Clustered architecture – 16 stations</a:t>
          </a:r>
          <a:endParaRPr lang="en-US" dirty="0" smtClean="0"/>
        </a:p>
      </dgm:t>
    </dgm:pt>
    <dgm:pt modelId="{917138E3-EB58-4295-9091-84FF5C4C4085}" type="parTrans" cxnId="{08E79EEE-92EA-4D31-9576-60BC31413645}">
      <dgm:prSet/>
      <dgm:spPr/>
      <dgm:t>
        <a:bodyPr/>
        <a:lstStyle/>
        <a:p>
          <a:endParaRPr lang="en-US"/>
        </a:p>
      </dgm:t>
    </dgm:pt>
    <dgm:pt modelId="{3E58D5BF-37A9-4D5D-A789-9387943096F3}" type="sibTrans" cxnId="{08E79EEE-92EA-4D31-9576-60BC31413645}">
      <dgm:prSet/>
      <dgm:spPr/>
      <dgm:t>
        <a:bodyPr/>
        <a:lstStyle/>
        <a:p>
          <a:endParaRPr lang="en-US"/>
        </a:p>
      </dgm:t>
    </dgm:pt>
    <dgm:pt modelId="{3D7C3016-789C-486B-A726-E3C0F5028002}">
      <dgm:prSet/>
      <dgm:spPr/>
      <dgm:t>
        <a:bodyPr/>
        <a:lstStyle/>
        <a:p>
          <a:r>
            <a:rPr lang="en-US" smtClean="0"/>
            <a:t>Distribute directory</a:t>
          </a:r>
          <a:endParaRPr lang="en-US" dirty="0" smtClean="0"/>
        </a:p>
      </dgm:t>
    </dgm:pt>
    <dgm:pt modelId="{84B232AB-F07F-4110-8823-C78C55BC3B4B}" type="parTrans" cxnId="{CA3EDCE9-A861-434C-BC3B-9BFF57A70D31}">
      <dgm:prSet/>
      <dgm:spPr/>
      <dgm:t>
        <a:bodyPr/>
        <a:lstStyle/>
        <a:p>
          <a:endParaRPr lang="en-US"/>
        </a:p>
      </dgm:t>
    </dgm:pt>
    <dgm:pt modelId="{D3A01A5C-E4FB-4A82-9C02-8F5E10DE1DAA}" type="sibTrans" cxnId="{CA3EDCE9-A861-434C-BC3B-9BFF57A70D31}">
      <dgm:prSet/>
      <dgm:spPr/>
      <dgm:t>
        <a:bodyPr/>
        <a:lstStyle/>
        <a:p>
          <a:endParaRPr lang="en-US"/>
        </a:p>
      </dgm:t>
    </dgm:pt>
    <dgm:pt modelId="{A66EC640-A550-47D0-8D05-EB162AAEC579}">
      <dgm:prSet/>
      <dgm:spPr/>
      <dgm:t>
        <a:bodyPr/>
        <a:lstStyle/>
        <a:p>
          <a:r>
            <a:rPr lang="en-US" smtClean="0"/>
            <a:t>Off chip laser</a:t>
          </a:r>
          <a:endParaRPr lang="en-US" dirty="0" smtClean="0"/>
        </a:p>
      </dgm:t>
    </dgm:pt>
    <dgm:pt modelId="{6B4D8416-C76D-4FA0-BD67-37538D619D6C}" type="parTrans" cxnId="{1D48AE19-4ACE-46B7-A506-349393E03C44}">
      <dgm:prSet/>
      <dgm:spPr/>
      <dgm:t>
        <a:bodyPr/>
        <a:lstStyle/>
        <a:p>
          <a:endParaRPr lang="en-US"/>
        </a:p>
      </dgm:t>
    </dgm:pt>
    <dgm:pt modelId="{5D283A83-9A07-4D8C-BA6C-B737CF87A81A}" type="sibTrans" cxnId="{1D48AE19-4ACE-46B7-A506-349393E03C44}">
      <dgm:prSet/>
      <dgm:spPr/>
      <dgm:t>
        <a:bodyPr/>
        <a:lstStyle/>
        <a:p>
          <a:endParaRPr lang="en-US"/>
        </a:p>
      </dgm:t>
    </dgm:pt>
    <dgm:pt modelId="{926EA986-BCD5-4660-BE50-B27220D5685D}" type="pres">
      <dgm:prSet presAssocID="{85FFB30B-9772-4973-897B-4A4DBC575BC0}" presName="linearFlow" presStyleCnt="0">
        <dgm:presLayoutVars>
          <dgm:dir/>
          <dgm:resizeHandles val="exact"/>
        </dgm:presLayoutVars>
      </dgm:prSet>
      <dgm:spPr/>
    </dgm:pt>
    <dgm:pt modelId="{B0E7D749-7C2B-462F-B7E2-F926B88DB5BF}" type="pres">
      <dgm:prSet presAssocID="{74AB27C0-5CEC-4422-AD9D-A7050E69E9F4}" presName="composite" presStyleCnt="0"/>
      <dgm:spPr/>
    </dgm:pt>
    <dgm:pt modelId="{0C1E8A87-8193-462D-BA8C-566E15966B07}" type="pres">
      <dgm:prSet presAssocID="{74AB27C0-5CEC-4422-AD9D-A7050E69E9F4}" presName="imgShp" presStyleLbl="fgImgPlace1" presStyleIdx="0" presStyleCnt="4"/>
      <dgm:spPr/>
    </dgm:pt>
    <dgm:pt modelId="{453EA366-16D3-4659-91D0-5DDDE04ACA41}" type="pres">
      <dgm:prSet presAssocID="{74AB27C0-5CEC-4422-AD9D-A7050E69E9F4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C5A236-7B57-4A3A-8CB3-9289A43FC87B}" type="pres">
      <dgm:prSet presAssocID="{0293730E-281B-4B1F-90FA-45B6469BA3C9}" presName="spacing" presStyleCnt="0"/>
      <dgm:spPr/>
    </dgm:pt>
    <dgm:pt modelId="{D95B2FCB-C53E-4FC6-8FCF-5757CFEDA4AD}" type="pres">
      <dgm:prSet presAssocID="{59C4C606-9CA4-4CBF-9FD4-CAF3CE455AFE}" presName="composite" presStyleCnt="0"/>
      <dgm:spPr/>
    </dgm:pt>
    <dgm:pt modelId="{BBE354E9-C8AF-46E6-9AE7-EE4F09454C07}" type="pres">
      <dgm:prSet presAssocID="{59C4C606-9CA4-4CBF-9FD4-CAF3CE455AFE}" presName="imgShp" presStyleLbl="fgImgPlace1" presStyleIdx="1" presStyleCnt="4"/>
      <dgm:spPr/>
    </dgm:pt>
    <dgm:pt modelId="{7A2FF23E-8016-45A5-A55B-1A95E39399EC}" type="pres">
      <dgm:prSet presAssocID="{59C4C606-9CA4-4CBF-9FD4-CAF3CE455AFE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575275-2517-470F-8894-5F3B235C128D}" type="pres">
      <dgm:prSet presAssocID="{3E58D5BF-37A9-4D5D-A789-9387943096F3}" presName="spacing" presStyleCnt="0"/>
      <dgm:spPr/>
    </dgm:pt>
    <dgm:pt modelId="{08ED5395-F76A-4820-A64B-5D0EC7A00112}" type="pres">
      <dgm:prSet presAssocID="{3D7C3016-789C-486B-A726-E3C0F5028002}" presName="composite" presStyleCnt="0"/>
      <dgm:spPr/>
    </dgm:pt>
    <dgm:pt modelId="{6CC891BF-C4CE-4096-871E-9E0C59E45AFF}" type="pres">
      <dgm:prSet presAssocID="{3D7C3016-789C-486B-A726-E3C0F5028002}" presName="imgShp" presStyleLbl="fgImgPlace1" presStyleIdx="2" presStyleCnt="4"/>
      <dgm:spPr/>
    </dgm:pt>
    <dgm:pt modelId="{530E6377-DA4C-4C2B-9FCB-181E06DA7B46}" type="pres">
      <dgm:prSet presAssocID="{3D7C3016-789C-486B-A726-E3C0F5028002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F39430-C940-411B-ACE2-7B6F5761A39A}" type="pres">
      <dgm:prSet presAssocID="{D3A01A5C-E4FB-4A82-9C02-8F5E10DE1DAA}" presName="spacing" presStyleCnt="0"/>
      <dgm:spPr/>
    </dgm:pt>
    <dgm:pt modelId="{822915F5-CBE8-4562-803A-EDDF49970D43}" type="pres">
      <dgm:prSet presAssocID="{A66EC640-A550-47D0-8D05-EB162AAEC579}" presName="composite" presStyleCnt="0"/>
      <dgm:spPr/>
    </dgm:pt>
    <dgm:pt modelId="{540F9B29-0655-4426-BA2B-A2BF7908F2C4}" type="pres">
      <dgm:prSet presAssocID="{A66EC640-A550-47D0-8D05-EB162AAEC579}" presName="imgShp" presStyleLbl="fgImgPlace1" presStyleIdx="3" presStyleCnt="4"/>
      <dgm:spPr/>
    </dgm:pt>
    <dgm:pt modelId="{885524A2-2C9B-485E-8628-E1A3656DA5F0}" type="pres">
      <dgm:prSet presAssocID="{A66EC640-A550-47D0-8D05-EB162AAEC579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5E7416E-6C65-4A0D-A078-FD1F21868005}" type="presOf" srcId="{3D7C3016-789C-486B-A726-E3C0F5028002}" destId="{530E6377-DA4C-4C2B-9FCB-181E06DA7B46}" srcOrd="0" destOrd="0" presId="urn:microsoft.com/office/officeart/2005/8/layout/vList3"/>
    <dgm:cxn modelId="{5725BB70-C68E-46F1-8B17-C693F5455407}" type="presOf" srcId="{85FFB30B-9772-4973-897B-4A4DBC575BC0}" destId="{926EA986-BCD5-4660-BE50-B27220D5685D}" srcOrd="0" destOrd="0" presId="urn:microsoft.com/office/officeart/2005/8/layout/vList3"/>
    <dgm:cxn modelId="{08E79EEE-92EA-4D31-9576-60BC31413645}" srcId="{85FFB30B-9772-4973-897B-4A4DBC575BC0}" destId="{59C4C606-9CA4-4CBF-9FD4-CAF3CE455AFE}" srcOrd="1" destOrd="0" parTransId="{917138E3-EB58-4295-9091-84FF5C4C4085}" sibTransId="{3E58D5BF-37A9-4D5D-A789-9387943096F3}"/>
    <dgm:cxn modelId="{CA3EDCE9-A861-434C-BC3B-9BFF57A70D31}" srcId="{85FFB30B-9772-4973-897B-4A4DBC575BC0}" destId="{3D7C3016-789C-486B-A726-E3C0F5028002}" srcOrd="2" destOrd="0" parTransId="{84B232AB-F07F-4110-8823-C78C55BC3B4B}" sibTransId="{D3A01A5C-E4FB-4A82-9C02-8F5E10DE1DAA}"/>
    <dgm:cxn modelId="{9BE58710-F4C6-4F17-B3D9-78573F7885CA}" type="presOf" srcId="{A66EC640-A550-47D0-8D05-EB162AAEC579}" destId="{885524A2-2C9B-485E-8628-E1A3656DA5F0}" srcOrd="0" destOrd="0" presId="urn:microsoft.com/office/officeart/2005/8/layout/vList3"/>
    <dgm:cxn modelId="{84419E6A-08EA-4622-86EB-44FF26824D15}" srcId="{85FFB30B-9772-4973-897B-4A4DBC575BC0}" destId="{74AB27C0-5CEC-4422-AD9D-A7050E69E9F4}" srcOrd="0" destOrd="0" parTransId="{796EF701-AC91-4DB3-BBF2-3EA3B2E59659}" sibTransId="{0293730E-281B-4B1F-90FA-45B6469BA3C9}"/>
    <dgm:cxn modelId="{35FB063C-B9F8-4894-9276-1F8036DE683B}" type="presOf" srcId="{59C4C606-9CA4-4CBF-9FD4-CAF3CE455AFE}" destId="{7A2FF23E-8016-45A5-A55B-1A95E39399EC}" srcOrd="0" destOrd="0" presId="urn:microsoft.com/office/officeart/2005/8/layout/vList3"/>
    <dgm:cxn modelId="{1D48AE19-4ACE-46B7-A506-349393E03C44}" srcId="{85FFB30B-9772-4973-897B-4A4DBC575BC0}" destId="{A66EC640-A550-47D0-8D05-EB162AAEC579}" srcOrd="3" destOrd="0" parTransId="{6B4D8416-C76D-4FA0-BD67-37538D619D6C}" sibTransId="{5D283A83-9A07-4D8C-BA6C-B737CF87A81A}"/>
    <dgm:cxn modelId="{C3860F3A-0A34-45FE-B1CF-87E5430518BC}" type="presOf" srcId="{74AB27C0-5CEC-4422-AD9D-A7050E69E9F4}" destId="{453EA366-16D3-4659-91D0-5DDDE04ACA41}" srcOrd="0" destOrd="0" presId="urn:microsoft.com/office/officeart/2005/8/layout/vList3"/>
    <dgm:cxn modelId="{D275D553-61EB-4401-8645-9E0837C51E2E}" type="presParOf" srcId="{926EA986-BCD5-4660-BE50-B27220D5685D}" destId="{B0E7D749-7C2B-462F-B7E2-F926B88DB5BF}" srcOrd="0" destOrd="0" presId="urn:microsoft.com/office/officeart/2005/8/layout/vList3"/>
    <dgm:cxn modelId="{0A983166-1C89-4474-B128-20951F9E3E55}" type="presParOf" srcId="{B0E7D749-7C2B-462F-B7E2-F926B88DB5BF}" destId="{0C1E8A87-8193-462D-BA8C-566E15966B07}" srcOrd="0" destOrd="0" presId="urn:microsoft.com/office/officeart/2005/8/layout/vList3"/>
    <dgm:cxn modelId="{0E1D2E5B-5D04-4459-906A-A1014269BACA}" type="presParOf" srcId="{B0E7D749-7C2B-462F-B7E2-F926B88DB5BF}" destId="{453EA366-16D3-4659-91D0-5DDDE04ACA41}" srcOrd="1" destOrd="0" presId="urn:microsoft.com/office/officeart/2005/8/layout/vList3"/>
    <dgm:cxn modelId="{F3BA0FF1-6664-48BB-86BB-F30CF5501CFC}" type="presParOf" srcId="{926EA986-BCD5-4660-BE50-B27220D5685D}" destId="{75C5A236-7B57-4A3A-8CB3-9289A43FC87B}" srcOrd="1" destOrd="0" presId="urn:microsoft.com/office/officeart/2005/8/layout/vList3"/>
    <dgm:cxn modelId="{48615D45-2B3D-4252-B7A6-354A04872156}" type="presParOf" srcId="{926EA986-BCD5-4660-BE50-B27220D5685D}" destId="{D95B2FCB-C53E-4FC6-8FCF-5757CFEDA4AD}" srcOrd="2" destOrd="0" presId="urn:microsoft.com/office/officeart/2005/8/layout/vList3"/>
    <dgm:cxn modelId="{8EF86F15-F12F-4FDE-A1B7-A5FAC98E0381}" type="presParOf" srcId="{D95B2FCB-C53E-4FC6-8FCF-5757CFEDA4AD}" destId="{BBE354E9-C8AF-46E6-9AE7-EE4F09454C07}" srcOrd="0" destOrd="0" presId="urn:microsoft.com/office/officeart/2005/8/layout/vList3"/>
    <dgm:cxn modelId="{34D00B0D-9682-4D09-AFC6-A898460FBB4E}" type="presParOf" srcId="{D95B2FCB-C53E-4FC6-8FCF-5757CFEDA4AD}" destId="{7A2FF23E-8016-45A5-A55B-1A95E39399EC}" srcOrd="1" destOrd="0" presId="urn:microsoft.com/office/officeart/2005/8/layout/vList3"/>
    <dgm:cxn modelId="{11B3B09B-F3EB-4F6C-B3C6-8ACDC3E01366}" type="presParOf" srcId="{926EA986-BCD5-4660-BE50-B27220D5685D}" destId="{2A575275-2517-470F-8894-5F3B235C128D}" srcOrd="3" destOrd="0" presId="urn:microsoft.com/office/officeart/2005/8/layout/vList3"/>
    <dgm:cxn modelId="{08A3989E-6D3D-4B7B-A1A9-E534A0490780}" type="presParOf" srcId="{926EA986-BCD5-4660-BE50-B27220D5685D}" destId="{08ED5395-F76A-4820-A64B-5D0EC7A00112}" srcOrd="4" destOrd="0" presId="urn:microsoft.com/office/officeart/2005/8/layout/vList3"/>
    <dgm:cxn modelId="{1B7F70F4-2544-47B4-878D-18F372B11790}" type="presParOf" srcId="{08ED5395-F76A-4820-A64B-5D0EC7A00112}" destId="{6CC891BF-C4CE-4096-871E-9E0C59E45AFF}" srcOrd="0" destOrd="0" presId="urn:microsoft.com/office/officeart/2005/8/layout/vList3"/>
    <dgm:cxn modelId="{849F97A2-07A2-4F90-97A1-CB135F514A62}" type="presParOf" srcId="{08ED5395-F76A-4820-A64B-5D0EC7A00112}" destId="{530E6377-DA4C-4C2B-9FCB-181E06DA7B46}" srcOrd="1" destOrd="0" presId="urn:microsoft.com/office/officeart/2005/8/layout/vList3"/>
    <dgm:cxn modelId="{2C6025AE-8D42-43B6-BC64-A75672960435}" type="presParOf" srcId="{926EA986-BCD5-4660-BE50-B27220D5685D}" destId="{C8F39430-C940-411B-ACE2-7B6F5761A39A}" srcOrd="5" destOrd="0" presId="urn:microsoft.com/office/officeart/2005/8/layout/vList3"/>
    <dgm:cxn modelId="{9A84885F-EC5D-4517-AF26-0173309F94F7}" type="presParOf" srcId="{926EA986-BCD5-4660-BE50-B27220D5685D}" destId="{822915F5-CBE8-4562-803A-EDDF49970D43}" srcOrd="6" destOrd="0" presId="urn:microsoft.com/office/officeart/2005/8/layout/vList3"/>
    <dgm:cxn modelId="{8CC7E754-BAF6-4A9A-932D-FCC138D6F3D5}" type="presParOf" srcId="{822915F5-CBE8-4562-803A-EDDF49970D43}" destId="{540F9B29-0655-4426-BA2B-A2BF7908F2C4}" srcOrd="0" destOrd="0" presId="urn:microsoft.com/office/officeart/2005/8/layout/vList3"/>
    <dgm:cxn modelId="{7B1A6692-1590-441C-9C6A-9C8F5831803A}" type="presParOf" srcId="{822915F5-CBE8-4562-803A-EDDF49970D43}" destId="{885524A2-2C9B-485E-8628-E1A3656DA5F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68439210-9515-406A-ACEC-7C337219A362}" type="doc">
      <dgm:prSet loTypeId="urn:microsoft.com/office/officeart/2008/layout/VerticalCurvedList" loCatId="list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CF9282E-1789-447B-A11A-ABA25549B7B1}">
      <dgm:prSet phldrT="[Text]"/>
      <dgm:spPr/>
      <dgm:t>
        <a:bodyPr/>
        <a:lstStyle/>
        <a:p>
          <a:r>
            <a:rPr lang="en-US" dirty="0" smtClean="0"/>
            <a:t>Flexible and efficient access mechanism for large shared L2 caches</a:t>
          </a:r>
          <a:endParaRPr lang="en-US" dirty="0"/>
        </a:p>
      </dgm:t>
    </dgm:pt>
    <dgm:pt modelId="{CFD80A8D-7606-436F-9B89-F22742FED4D3}" type="parTrans" cxnId="{7D774B6C-23ED-4724-BF6E-A6FE9A8B9914}">
      <dgm:prSet/>
      <dgm:spPr/>
      <dgm:t>
        <a:bodyPr/>
        <a:lstStyle/>
        <a:p>
          <a:endParaRPr lang="en-US"/>
        </a:p>
      </dgm:t>
    </dgm:pt>
    <dgm:pt modelId="{671C4091-6EC4-4438-8F61-3E342677A05B}" type="sibTrans" cxnId="{7D774B6C-23ED-4724-BF6E-A6FE9A8B9914}">
      <dgm:prSet/>
      <dgm:spPr/>
      <dgm:t>
        <a:bodyPr/>
        <a:lstStyle/>
        <a:p>
          <a:endParaRPr lang="en-US"/>
        </a:p>
      </dgm:t>
    </dgm:pt>
    <dgm:pt modelId="{1B639842-110B-4AB5-80FF-90733909D8B2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smtClean="0"/>
            <a:t>Mean speedup of 34% over SNUCA and 7% over TSI</a:t>
          </a:r>
          <a:endParaRPr lang="en-US" dirty="0"/>
        </a:p>
      </dgm:t>
    </dgm:pt>
    <dgm:pt modelId="{E9A4D36E-F50F-4728-92DA-2428D347EEDE}" type="parTrans" cxnId="{56000555-133B-419F-9992-3B4EFBE7E8D7}">
      <dgm:prSet/>
      <dgm:spPr/>
      <dgm:t>
        <a:bodyPr/>
        <a:lstStyle/>
        <a:p>
          <a:endParaRPr lang="en-US"/>
        </a:p>
      </dgm:t>
    </dgm:pt>
    <dgm:pt modelId="{5E4C679E-AED2-4166-8D22-75094B665AB0}" type="sibTrans" cxnId="{56000555-133B-419F-9992-3B4EFBE7E8D7}">
      <dgm:prSet/>
      <dgm:spPr/>
      <dgm:t>
        <a:bodyPr/>
        <a:lstStyle/>
        <a:p>
          <a:endParaRPr lang="en-US"/>
        </a:p>
      </dgm:t>
    </dgm:pt>
    <dgm:pt modelId="{0B1A5E2B-3E35-4A80-B691-8C1C80027D3A}">
      <dgm:prSet phldrT="[Text]"/>
      <dgm:spPr/>
      <dgm:t>
        <a:bodyPr/>
        <a:lstStyle/>
        <a:p>
          <a:r>
            <a:rPr lang="en-US" dirty="0" smtClean="0"/>
            <a:t>Periodic network reconfiguration mechanism based on program characteristics</a:t>
          </a:r>
          <a:endParaRPr lang="en-US" dirty="0"/>
        </a:p>
      </dgm:t>
    </dgm:pt>
    <dgm:pt modelId="{AC785F67-E879-403C-A21F-CCFE7964DD95}" type="parTrans" cxnId="{03FFA95C-E11F-4166-9B04-4EC5E6AF14FD}">
      <dgm:prSet/>
      <dgm:spPr/>
      <dgm:t>
        <a:bodyPr/>
        <a:lstStyle/>
        <a:p>
          <a:endParaRPr lang="en-US"/>
        </a:p>
      </dgm:t>
    </dgm:pt>
    <dgm:pt modelId="{0A50D715-B163-407D-94A9-A7065E4B57DF}" type="sibTrans" cxnId="{03FFA95C-E11F-4166-9B04-4EC5E6AF14FD}">
      <dgm:prSet/>
      <dgm:spPr/>
      <dgm:t>
        <a:bodyPr/>
        <a:lstStyle/>
        <a:p>
          <a:endParaRPr lang="en-US"/>
        </a:p>
      </dgm:t>
    </dgm:pt>
    <dgm:pt modelId="{B3F197F5-DBB2-4577-8B91-C9BA260C1B38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 smtClean="0"/>
            <a:t>Number of bank accesses in </a:t>
          </a:r>
          <a:r>
            <a:rPr lang="en-US" smtClean="0"/>
            <a:t>OP_BCAST is reduced </a:t>
          </a:r>
          <a:r>
            <a:rPr lang="en-US" dirty="0" smtClean="0"/>
            <a:t>by 33% compared to broadcast</a:t>
          </a:r>
          <a:endParaRPr lang="en-US" dirty="0"/>
        </a:p>
      </dgm:t>
    </dgm:pt>
    <dgm:pt modelId="{C5E69965-8290-4A9F-B205-21B7897D73A6}" type="parTrans" cxnId="{089053F5-6755-42C3-BEA6-9EB7CEB04EC5}">
      <dgm:prSet/>
      <dgm:spPr/>
      <dgm:t>
        <a:bodyPr/>
        <a:lstStyle/>
        <a:p>
          <a:endParaRPr lang="en-US"/>
        </a:p>
      </dgm:t>
    </dgm:pt>
    <dgm:pt modelId="{3276F7B8-8273-4C97-8494-95012AAC4B75}" type="sibTrans" cxnId="{089053F5-6755-42C3-BEA6-9EB7CEB04EC5}">
      <dgm:prSet/>
      <dgm:spPr/>
      <dgm:t>
        <a:bodyPr/>
        <a:lstStyle/>
        <a:p>
          <a:endParaRPr lang="en-US"/>
        </a:p>
      </dgm:t>
    </dgm:pt>
    <dgm:pt modelId="{FF1B2A5B-1772-4413-9A1D-B86C4BCB8961}">
      <dgm:prSet phldrT="[Text]"/>
      <dgm:spPr/>
      <dgm:t>
        <a:bodyPr/>
        <a:lstStyle/>
        <a:p>
          <a:r>
            <a:rPr lang="en-US" dirty="0" smtClean="0"/>
            <a:t>Proposal is agnostic to the network topology</a:t>
          </a:r>
          <a:endParaRPr lang="en-US" dirty="0"/>
        </a:p>
      </dgm:t>
    </dgm:pt>
    <dgm:pt modelId="{D33D26D1-5325-4198-BEF2-18B7A12EA15E}" type="parTrans" cxnId="{A0FBD1F9-39BE-4E3B-8D97-0B1C2B481193}">
      <dgm:prSet/>
      <dgm:spPr/>
      <dgm:t>
        <a:bodyPr/>
        <a:lstStyle/>
        <a:p>
          <a:endParaRPr lang="en-US"/>
        </a:p>
      </dgm:t>
    </dgm:pt>
    <dgm:pt modelId="{5DAF2F5D-4DD0-4EF7-B52C-F3721DC825C8}" type="sibTrans" cxnId="{A0FBD1F9-39BE-4E3B-8D97-0B1C2B481193}">
      <dgm:prSet/>
      <dgm:spPr/>
      <dgm:t>
        <a:bodyPr/>
        <a:lstStyle/>
        <a:p>
          <a:endParaRPr lang="en-US"/>
        </a:p>
      </dgm:t>
    </dgm:pt>
    <dgm:pt modelId="{BCD0F8E2-C9BE-4A21-B7E0-F2319025BB3E}" type="pres">
      <dgm:prSet presAssocID="{68439210-9515-406A-ACEC-7C337219A36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367646DE-F47F-40F0-ACBF-BCA159DA32E9}" type="pres">
      <dgm:prSet presAssocID="{68439210-9515-406A-ACEC-7C337219A362}" presName="Name1" presStyleCnt="0"/>
      <dgm:spPr/>
      <dgm:t>
        <a:bodyPr/>
        <a:lstStyle/>
        <a:p>
          <a:endParaRPr lang="en-US"/>
        </a:p>
      </dgm:t>
    </dgm:pt>
    <dgm:pt modelId="{B70FFC6D-9BE2-4949-9C55-FBBA9A4A0CDC}" type="pres">
      <dgm:prSet presAssocID="{68439210-9515-406A-ACEC-7C337219A362}" presName="cycle" presStyleCnt="0"/>
      <dgm:spPr/>
      <dgm:t>
        <a:bodyPr/>
        <a:lstStyle/>
        <a:p>
          <a:endParaRPr lang="en-US"/>
        </a:p>
      </dgm:t>
    </dgm:pt>
    <dgm:pt modelId="{39590A62-E201-4595-A0F0-871D8F0A4A89}" type="pres">
      <dgm:prSet presAssocID="{68439210-9515-406A-ACEC-7C337219A362}" presName="srcNode" presStyleLbl="node1" presStyleIdx="0" presStyleCnt="5"/>
      <dgm:spPr/>
      <dgm:t>
        <a:bodyPr/>
        <a:lstStyle/>
        <a:p>
          <a:endParaRPr lang="en-US"/>
        </a:p>
      </dgm:t>
    </dgm:pt>
    <dgm:pt modelId="{BBD271DB-96AE-4A16-A7C4-D98E53834D9E}" type="pres">
      <dgm:prSet presAssocID="{68439210-9515-406A-ACEC-7C337219A362}" presName="conn" presStyleLbl="parChTrans1D2" presStyleIdx="0" presStyleCnt="1"/>
      <dgm:spPr/>
      <dgm:t>
        <a:bodyPr/>
        <a:lstStyle/>
        <a:p>
          <a:endParaRPr lang="en-US"/>
        </a:p>
      </dgm:t>
    </dgm:pt>
    <dgm:pt modelId="{2F69A1DF-E3C7-4FE9-8678-5FA6C0ABAF0A}" type="pres">
      <dgm:prSet presAssocID="{68439210-9515-406A-ACEC-7C337219A362}" presName="extraNode" presStyleLbl="node1" presStyleIdx="0" presStyleCnt="5"/>
      <dgm:spPr/>
      <dgm:t>
        <a:bodyPr/>
        <a:lstStyle/>
        <a:p>
          <a:endParaRPr lang="en-US"/>
        </a:p>
      </dgm:t>
    </dgm:pt>
    <dgm:pt modelId="{3EEE4C40-54C8-4C94-8696-F6683DF8237C}" type="pres">
      <dgm:prSet presAssocID="{68439210-9515-406A-ACEC-7C337219A362}" presName="dstNode" presStyleLbl="node1" presStyleIdx="0" presStyleCnt="5"/>
      <dgm:spPr/>
      <dgm:t>
        <a:bodyPr/>
        <a:lstStyle/>
        <a:p>
          <a:endParaRPr lang="en-US"/>
        </a:p>
      </dgm:t>
    </dgm:pt>
    <dgm:pt modelId="{289FC1FE-E600-4F58-9112-24CF9B4EBC93}" type="pres">
      <dgm:prSet presAssocID="{0CF9282E-1789-447B-A11A-ABA25549B7B1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14CD32-5B66-45C3-85D8-B2D0AD7D19AC}" type="pres">
      <dgm:prSet presAssocID="{0CF9282E-1789-447B-A11A-ABA25549B7B1}" presName="accent_1" presStyleCnt="0"/>
      <dgm:spPr/>
      <dgm:t>
        <a:bodyPr/>
        <a:lstStyle/>
        <a:p>
          <a:endParaRPr lang="en-US"/>
        </a:p>
      </dgm:t>
    </dgm:pt>
    <dgm:pt modelId="{38E083F5-DAAB-4B36-B8AE-D820B6FCE4F4}" type="pres">
      <dgm:prSet presAssocID="{0CF9282E-1789-447B-A11A-ABA25549B7B1}" presName="accentRepeatNode" presStyleLbl="solidFgAcc1" presStyleIdx="0" presStyleCnt="5"/>
      <dgm:spPr/>
      <dgm:t>
        <a:bodyPr/>
        <a:lstStyle/>
        <a:p>
          <a:endParaRPr lang="en-US"/>
        </a:p>
      </dgm:t>
    </dgm:pt>
    <dgm:pt modelId="{470E8D4C-EB20-448C-A30C-6B793BE4C9A2}" type="pres">
      <dgm:prSet presAssocID="{B3F197F5-DBB2-4577-8B91-C9BA260C1B38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7A965C-1A4C-4614-A6AA-FC0FD26DE939}" type="pres">
      <dgm:prSet presAssocID="{B3F197F5-DBB2-4577-8B91-C9BA260C1B38}" presName="accent_2" presStyleCnt="0"/>
      <dgm:spPr/>
      <dgm:t>
        <a:bodyPr/>
        <a:lstStyle/>
        <a:p>
          <a:endParaRPr lang="en-US"/>
        </a:p>
      </dgm:t>
    </dgm:pt>
    <dgm:pt modelId="{AD4E4C38-4B63-46CD-9344-DB9B11440C87}" type="pres">
      <dgm:prSet presAssocID="{B3F197F5-DBB2-4577-8B91-C9BA260C1B38}" presName="accentRepeatNode" presStyleLbl="solidFgAcc1" presStyleIdx="1" presStyleCnt="5"/>
      <dgm:spPr/>
      <dgm:t>
        <a:bodyPr/>
        <a:lstStyle/>
        <a:p>
          <a:endParaRPr lang="en-US"/>
        </a:p>
      </dgm:t>
    </dgm:pt>
    <dgm:pt modelId="{2FC831EF-F883-49E9-BAF4-AFA4548F7771}" type="pres">
      <dgm:prSet presAssocID="{1B639842-110B-4AB5-80FF-90733909D8B2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2DC08C-447C-415F-B09F-48209778785B}" type="pres">
      <dgm:prSet presAssocID="{1B639842-110B-4AB5-80FF-90733909D8B2}" presName="accent_3" presStyleCnt="0"/>
      <dgm:spPr/>
      <dgm:t>
        <a:bodyPr/>
        <a:lstStyle/>
        <a:p>
          <a:endParaRPr lang="en-US"/>
        </a:p>
      </dgm:t>
    </dgm:pt>
    <dgm:pt modelId="{85BE1642-AF8F-44D3-B39C-EA7228A9EBB8}" type="pres">
      <dgm:prSet presAssocID="{1B639842-110B-4AB5-80FF-90733909D8B2}" presName="accentRepeatNode" presStyleLbl="solidFgAcc1" presStyleIdx="2" presStyleCnt="5"/>
      <dgm:spPr/>
      <dgm:t>
        <a:bodyPr/>
        <a:lstStyle/>
        <a:p>
          <a:endParaRPr lang="en-US"/>
        </a:p>
      </dgm:t>
    </dgm:pt>
    <dgm:pt modelId="{B4AB97C0-B323-49B1-B49B-7D57E54C3732}" type="pres">
      <dgm:prSet presAssocID="{0B1A5E2B-3E35-4A80-B691-8C1C80027D3A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E105C5-D61F-4A6C-B8C5-6965431C1614}" type="pres">
      <dgm:prSet presAssocID="{0B1A5E2B-3E35-4A80-B691-8C1C80027D3A}" presName="accent_4" presStyleCnt="0"/>
      <dgm:spPr/>
      <dgm:t>
        <a:bodyPr/>
        <a:lstStyle/>
        <a:p>
          <a:endParaRPr lang="en-US"/>
        </a:p>
      </dgm:t>
    </dgm:pt>
    <dgm:pt modelId="{5538F393-F1C8-4F76-B596-05DF074F179C}" type="pres">
      <dgm:prSet presAssocID="{0B1A5E2B-3E35-4A80-B691-8C1C80027D3A}" presName="accentRepeatNode" presStyleLbl="solidFgAcc1" presStyleIdx="3" presStyleCnt="5"/>
      <dgm:spPr/>
      <dgm:t>
        <a:bodyPr/>
        <a:lstStyle/>
        <a:p>
          <a:endParaRPr lang="en-US"/>
        </a:p>
      </dgm:t>
    </dgm:pt>
    <dgm:pt modelId="{B719AFD9-CEC1-45F2-94FA-AA98B7370FF7}" type="pres">
      <dgm:prSet presAssocID="{FF1B2A5B-1772-4413-9A1D-B86C4BCB8961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1E891D-B400-423B-BF0E-2827EFB5E612}" type="pres">
      <dgm:prSet presAssocID="{FF1B2A5B-1772-4413-9A1D-B86C4BCB8961}" presName="accent_5" presStyleCnt="0"/>
      <dgm:spPr/>
      <dgm:t>
        <a:bodyPr/>
        <a:lstStyle/>
        <a:p>
          <a:endParaRPr lang="en-US"/>
        </a:p>
      </dgm:t>
    </dgm:pt>
    <dgm:pt modelId="{EBF3E406-49BD-437F-9A4B-D59B5CCE7C90}" type="pres">
      <dgm:prSet presAssocID="{FF1B2A5B-1772-4413-9A1D-B86C4BCB8961}" presName="accentRepeatNode" presStyleLbl="solidFgAcc1" presStyleIdx="4" presStyleCnt="5"/>
      <dgm:spPr/>
      <dgm:t>
        <a:bodyPr/>
        <a:lstStyle/>
        <a:p>
          <a:endParaRPr lang="en-US"/>
        </a:p>
      </dgm:t>
    </dgm:pt>
  </dgm:ptLst>
  <dgm:cxnLst>
    <dgm:cxn modelId="{9060FEA4-46C4-431D-A115-72119FF35477}" type="presOf" srcId="{1B639842-110B-4AB5-80FF-90733909D8B2}" destId="{2FC831EF-F883-49E9-BAF4-AFA4548F7771}" srcOrd="0" destOrd="0" presId="urn:microsoft.com/office/officeart/2008/layout/VerticalCurvedList"/>
    <dgm:cxn modelId="{A0FBD1F9-39BE-4E3B-8D97-0B1C2B481193}" srcId="{68439210-9515-406A-ACEC-7C337219A362}" destId="{FF1B2A5B-1772-4413-9A1D-B86C4BCB8961}" srcOrd="4" destOrd="0" parTransId="{D33D26D1-5325-4198-BEF2-18B7A12EA15E}" sibTransId="{5DAF2F5D-4DD0-4EF7-B52C-F3721DC825C8}"/>
    <dgm:cxn modelId="{0B297060-E264-40C1-BCAE-3201A1A2FD29}" type="presOf" srcId="{68439210-9515-406A-ACEC-7C337219A362}" destId="{BCD0F8E2-C9BE-4A21-B7E0-F2319025BB3E}" srcOrd="0" destOrd="0" presId="urn:microsoft.com/office/officeart/2008/layout/VerticalCurvedList"/>
    <dgm:cxn modelId="{D5C27A3F-3D35-48F3-97AF-27ADE88976F7}" type="presOf" srcId="{0B1A5E2B-3E35-4A80-B691-8C1C80027D3A}" destId="{B4AB97C0-B323-49B1-B49B-7D57E54C3732}" srcOrd="0" destOrd="0" presId="urn:microsoft.com/office/officeart/2008/layout/VerticalCurvedList"/>
    <dgm:cxn modelId="{03FFA95C-E11F-4166-9B04-4EC5E6AF14FD}" srcId="{68439210-9515-406A-ACEC-7C337219A362}" destId="{0B1A5E2B-3E35-4A80-B691-8C1C80027D3A}" srcOrd="3" destOrd="0" parTransId="{AC785F67-E879-403C-A21F-CCFE7964DD95}" sibTransId="{0A50D715-B163-407D-94A9-A7065E4B57DF}"/>
    <dgm:cxn modelId="{16E4BF05-879E-4D6A-B606-30834F24188B}" type="presOf" srcId="{FF1B2A5B-1772-4413-9A1D-B86C4BCB8961}" destId="{B719AFD9-CEC1-45F2-94FA-AA98B7370FF7}" srcOrd="0" destOrd="0" presId="urn:microsoft.com/office/officeart/2008/layout/VerticalCurvedList"/>
    <dgm:cxn modelId="{6E861897-0F05-4331-956F-30D18554319E}" type="presOf" srcId="{B3F197F5-DBB2-4577-8B91-C9BA260C1B38}" destId="{470E8D4C-EB20-448C-A30C-6B793BE4C9A2}" srcOrd="0" destOrd="0" presId="urn:microsoft.com/office/officeart/2008/layout/VerticalCurvedList"/>
    <dgm:cxn modelId="{730408F3-8194-4D57-98AA-20339BD76EF2}" type="presOf" srcId="{671C4091-6EC4-4438-8F61-3E342677A05B}" destId="{BBD271DB-96AE-4A16-A7C4-D98E53834D9E}" srcOrd="0" destOrd="0" presId="urn:microsoft.com/office/officeart/2008/layout/VerticalCurvedList"/>
    <dgm:cxn modelId="{089053F5-6755-42C3-BEA6-9EB7CEB04EC5}" srcId="{68439210-9515-406A-ACEC-7C337219A362}" destId="{B3F197F5-DBB2-4577-8B91-C9BA260C1B38}" srcOrd="1" destOrd="0" parTransId="{C5E69965-8290-4A9F-B205-21B7897D73A6}" sibTransId="{3276F7B8-8273-4C97-8494-95012AAC4B75}"/>
    <dgm:cxn modelId="{7E3CDCEF-BF54-441B-AB42-3FCA4FE8D7FB}" type="presOf" srcId="{0CF9282E-1789-447B-A11A-ABA25549B7B1}" destId="{289FC1FE-E600-4F58-9112-24CF9B4EBC93}" srcOrd="0" destOrd="0" presId="urn:microsoft.com/office/officeart/2008/layout/VerticalCurvedList"/>
    <dgm:cxn modelId="{7D774B6C-23ED-4724-BF6E-A6FE9A8B9914}" srcId="{68439210-9515-406A-ACEC-7C337219A362}" destId="{0CF9282E-1789-447B-A11A-ABA25549B7B1}" srcOrd="0" destOrd="0" parTransId="{CFD80A8D-7606-436F-9B89-F22742FED4D3}" sibTransId="{671C4091-6EC4-4438-8F61-3E342677A05B}"/>
    <dgm:cxn modelId="{56000555-133B-419F-9992-3B4EFBE7E8D7}" srcId="{68439210-9515-406A-ACEC-7C337219A362}" destId="{1B639842-110B-4AB5-80FF-90733909D8B2}" srcOrd="2" destOrd="0" parTransId="{E9A4D36E-F50F-4728-92DA-2428D347EEDE}" sibTransId="{5E4C679E-AED2-4166-8D22-75094B665AB0}"/>
    <dgm:cxn modelId="{CAB0FA1F-D90F-436E-AB2D-69CFEF8D2162}" type="presParOf" srcId="{BCD0F8E2-C9BE-4A21-B7E0-F2319025BB3E}" destId="{367646DE-F47F-40F0-ACBF-BCA159DA32E9}" srcOrd="0" destOrd="0" presId="urn:microsoft.com/office/officeart/2008/layout/VerticalCurvedList"/>
    <dgm:cxn modelId="{34E54631-FA11-4F8F-A977-A65763D99069}" type="presParOf" srcId="{367646DE-F47F-40F0-ACBF-BCA159DA32E9}" destId="{B70FFC6D-9BE2-4949-9C55-FBBA9A4A0CDC}" srcOrd="0" destOrd="0" presId="urn:microsoft.com/office/officeart/2008/layout/VerticalCurvedList"/>
    <dgm:cxn modelId="{91490372-5429-4FAC-B3CD-D680A2FEE04E}" type="presParOf" srcId="{B70FFC6D-9BE2-4949-9C55-FBBA9A4A0CDC}" destId="{39590A62-E201-4595-A0F0-871D8F0A4A89}" srcOrd="0" destOrd="0" presId="urn:microsoft.com/office/officeart/2008/layout/VerticalCurvedList"/>
    <dgm:cxn modelId="{628C7EA8-07B5-4826-AD1D-B691BFA58422}" type="presParOf" srcId="{B70FFC6D-9BE2-4949-9C55-FBBA9A4A0CDC}" destId="{BBD271DB-96AE-4A16-A7C4-D98E53834D9E}" srcOrd="1" destOrd="0" presId="urn:microsoft.com/office/officeart/2008/layout/VerticalCurvedList"/>
    <dgm:cxn modelId="{6E97A030-FC80-4172-ABDC-60BD9866011B}" type="presParOf" srcId="{B70FFC6D-9BE2-4949-9C55-FBBA9A4A0CDC}" destId="{2F69A1DF-E3C7-4FE9-8678-5FA6C0ABAF0A}" srcOrd="2" destOrd="0" presId="urn:microsoft.com/office/officeart/2008/layout/VerticalCurvedList"/>
    <dgm:cxn modelId="{0135D36A-26DA-4B70-8AC6-9479062E25E0}" type="presParOf" srcId="{B70FFC6D-9BE2-4949-9C55-FBBA9A4A0CDC}" destId="{3EEE4C40-54C8-4C94-8696-F6683DF8237C}" srcOrd="3" destOrd="0" presId="urn:microsoft.com/office/officeart/2008/layout/VerticalCurvedList"/>
    <dgm:cxn modelId="{50103FC3-BA04-4667-A90B-E41FCF99A003}" type="presParOf" srcId="{367646DE-F47F-40F0-ACBF-BCA159DA32E9}" destId="{289FC1FE-E600-4F58-9112-24CF9B4EBC93}" srcOrd="1" destOrd="0" presId="urn:microsoft.com/office/officeart/2008/layout/VerticalCurvedList"/>
    <dgm:cxn modelId="{3291A6E2-8BB8-48F7-A5B2-D30F14626E63}" type="presParOf" srcId="{367646DE-F47F-40F0-ACBF-BCA159DA32E9}" destId="{AA14CD32-5B66-45C3-85D8-B2D0AD7D19AC}" srcOrd="2" destOrd="0" presId="urn:microsoft.com/office/officeart/2008/layout/VerticalCurvedList"/>
    <dgm:cxn modelId="{183D5CC5-CDBC-4D45-8CF9-F60FDD8239FD}" type="presParOf" srcId="{AA14CD32-5B66-45C3-85D8-B2D0AD7D19AC}" destId="{38E083F5-DAAB-4B36-B8AE-D820B6FCE4F4}" srcOrd="0" destOrd="0" presId="urn:microsoft.com/office/officeart/2008/layout/VerticalCurvedList"/>
    <dgm:cxn modelId="{6C32CE65-1BD9-422A-A99B-D9466351651A}" type="presParOf" srcId="{367646DE-F47F-40F0-ACBF-BCA159DA32E9}" destId="{470E8D4C-EB20-448C-A30C-6B793BE4C9A2}" srcOrd="3" destOrd="0" presId="urn:microsoft.com/office/officeart/2008/layout/VerticalCurvedList"/>
    <dgm:cxn modelId="{1EAD83EB-A46F-441F-B500-0DA551E8E018}" type="presParOf" srcId="{367646DE-F47F-40F0-ACBF-BCA159DA32E9}" destId="{8D7A965C-1A4C-4614-A6AA-FC0FD26DE939}" srcOrd="4" destOrd="0" presId="urn:microsoft.com/office/officeart/2008/layout/VerticalCurvedList"/>
    <dgm:cxn modelId="{E122DCA8-F74F-450C-9A29-CBCE17844D39}" type="presParOf" srcId="{8D7A965C-1A4C-4614-A6AA-FC0FD26DE939}" destId="{AD4E4C38-4B63-46CD-9344-DB9B11440C87}" srcOrd="0" destOrd="0" presId="urn:microsoft.com/office/officeart/2008/layout/VerticalCurvedList"/>
    <dgm:cxn modelId="{D2E8DF14-D8E2-4D9F-B01E-CCD6B773E317}" type="presParOf" srcId="{367646DE-F47F-40F0-ACBF-BCA159DA32E9}" destId="{2FC831EF-F883-49E9-BAF4-AFA4548F7771}" srcOrd="5" destOrd="0" presId="urn:microsoft.com/office/officeart/2008/layout/VerticalCurvedList"/>
    <dgm:cxn modelId="{AFE27152-FA11-4ABE-8673-C121A2F01E82}" type="presParOf" srcId="{367646DE-F47F-40F0-ACBF-BCA159DA32E9}" destId="{B22DC08C-447C-415F-B09F-48209778785B}" srcOrd="6" destOrd="0" presId="urn:microsoft.com/office/officeart/2008/layout/VerticalCurvedList"/>
    <dgm:cxn modelId="{A9288862-233E-4C14-938C-85918E804E12}" type="presParOf" srcId="{B22DC08C-447C-415F-B09F-48209778785B}" destId="{85BE1642-AF8F-44D3-B39C-EA7228A9EBB8}" srcOrd="0" destOrd="0" presId="urn:microsoft.com/office/officeart/2008/layout/VerticalCurvedList"/>
    <dgm:cxn modelId="{8EC90332-25C8-40D9-A1ED-36C207D22083}" type="presParOf" srcId="{367646DE-F47F-40F0-ACBF-BCA159DA32E9}" destId="{B4AB97C0-B323-49B1-B49B-7D57E54C3732}" srcOrd="7" destOrd="0" presId="urn:microsoft.com/office/officeart/2008/layout/VerticalCurvedList"/>
    <dgm:cxn modelId="{2104752B-0680-4F4C-A41F-ACB4E4C239C4}" type="presParOf" srcId="{367646DE-F47F-40F0-ACBF-BCA159DA32E9}" destId="{4AE105C5-D61F-4A6C-B8C5-6965431C1614}" srcOrd="8" destOrd="0" presId="urn:microsoft.com/office/officeart/2008/layout/VerticalCurvedList"/>
    <dgm:cxn modelId="{E5088F9B-0318-44A8-9504-9CF158B86E85}" type="presParOf" srcId="{4AE105C5-D61F-4A6C-B8C5-6965431C1614}" destId="{5538F393-F1C8-4F76-B596-05DF074F179C}" srcOrd="0" destOrd="0" presId="urn:microsoft.com/office/officeart/2008/layout/VerticalCurvedList"/>
    <dgm:cxn modelId="{9B2D9E15-5703-41BC-A829-79A0879DDFDF}" type="presParOf" srcId="{367646DE-F47F-40F0-ACBF-BCA159DA32E9}" destId="{B719AFD9-CEC1-45F2-94FA-AA98B7370FF7}" srcOrd="9" destOrd="0" presId="urn:microsoft.com/office/officeart/2008/layout/VerticalCurvedList"/>
    <dgm:cxn modelId="{B1F3C862-B995-4313-B041-A52F8ABB477C}" type="presParOf" srcId="{367646DE-F47F-40F0-ACBF-BCA159DA32E9}" destId="{BF1E891D-B400-423B-BF0E-2827EFB5E612}" srcOrd="10" destOrd="0" presId="urn:microsoft.com/office/officeart/2008/layout/VerticalCurvedList"/>
    <dgm:cxn modelId="{23FBA194-7FD5-49E6-BA28-992805E0FF82}" type="presParOf" srcId="{BF1E891D-B400-423B-BF0E-2827EFB5E612}" destId="{EBF3E406-49BD-437F-9A4B-D59B5CCE7C9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62F08189-3C74-4202-9DB1-1C85B9A0EC8F}" type="doc">
      <dgm:prSet loTypeId="urn:microsoft.com/office/officeart/2005/8/layout/orgChart1" loCatId="hierarchy" qsTypeId="urn:microsoft.com/office/officeart/2005/8/quickstyle/3d3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EAD6B1C-5C86-45B6-891C-B0DC311FDC7A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Part IV: Advanced network architecture</a:t>
          </a:r>
        </a:p>
      </dgm:t>
    </dgm:pt>
    <dgm:pt modelId="{09B0416A-C85C-4D0D-A4DF-8396DBFF88CE}" type="parTrans" cxnId="{88AA0255-A118-4B53-815D-1E3BB413F2D3}">
      <dgm:prSet/>
      <dgm:spPr/>
      <dgm:t>
        <a:bodyPr/>
        <a:lstStyle/>
        <a:p>
          <a:endParaRPr lang="en-US"/>
        </a:p>
      </dgm:t>
    </dgm:pt>
    <dgm:pt modelId="{E32AA398-DFBC-431C-A38D-CA96D1B94C57}" type="sibTrans" cxnId="{88AA0255-A118-4B53-815D-1E3BB413F2D3}">
      <dgm:prSet/>
      <dgm:spPr/>
      <dgm:t>
        <a:bodyPr/>
        <a:lstStyle/>
        <a:p>
          <a:endParaRPr lang="en-US"/>
        </a:p>
      </dgm:t>
    </dgm:pt>
    <dgm:pt modelId="{7B3E4C72-28FD-45F3-B719-3EA5480734ED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Chapter 7: Energy efficiency (</a:t>
          </a:r>
          <a:r>
            <a:rPr lang="en-US" dirty="0" err="1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ColdBus</a:t>
          </a:r>
          <a:r>
            <a:rPr lang="en-US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)</a:t>
          </a:r>
        </a:p>
      </dgm:t>
    </dgm:pt>
    <dgm:pt modelId="{BAE022D5-D673-4F2D-87E5-112BA8F68154}" type="parTrans" cxnId="{776286D7-4D18-47DA-8A78-21A168B41045}">
      <dgm:prSet/>
      <dgm:spPr/>
      <dgm:t>
        <a:bodyPr/>
        <a:lstStyle/>
        <a:p>
          <a:endParaRPr lang="en-US"/>
        </a:p>
      </dgm:t>
    </dgm:pt>
    <dgm:pt modelId="{58A21DCD-9FE4-4A42-94D7-52E4BED32BAB}" type="sibTrans" cxnId="{776286D7-4D18-47DA-8A78-21A168B41045}">
      <dgm:prSet/>
      <dgm:spPr/>
      <dgm:t>
        <a:bodyPr/>
        <a:lstStyle/>
        <a:p>
          <a:endParaRPr lang="en-US"/>
        </a:p>
      </dgm:t>
    </dgm:pt>
    <dgm:pt modelId="{D656BB86-2336-4759-9095-1D107F0ABD2F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Chapter 8: Scalability (</a:t>
          </a:r>
          <a:r>
            <a:rPr lang="en-US" dirty="0" err="1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BigBus</a:t>
          </a:r>
          <a:r>
            <a:rPr lang="en-US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)</a:t>
          </a:r>
          <a:endParaRPr lang="en-US" dirty="0"/>
        </a:p>
      </dgm:t>
    </dgm:pt>
    <dgm:pt modelId="{EFDE949D-E181-46C2-8ECE-ED9B1AE01811}" type="parTrans" cxnId="{46841397-578B-4B6B-960D-E9095639B931}">
      <dgm:prSet/>
      <dgm:spPr/>
      <dgm:t>
        <a:bodyPr/>
        <a:lstStyle/>
        <a:p>
          <a:endParaRPr lang="en-US"/>
        </a:p>
      </dgm:t>
    </dgm:pt>
    <dgm:pt modelId="{883FB8B3-00F3-4A24-A08F-F6B0644B7AC1}" type="sibTrans" cxnId="{46841397-578B-4B6B-960D-E9095639B931}">
      <dgm:prSet/>
      <dgm:spPr/>
      <dgm:t>
        <a:bodyPr/>
        <a:lstStyle/>
        <a:p>
          <a:endParaRPr lang="en-US"/>
        </a:p>
      </dgm:t>
    </dgm:pt>
    <dgm:pt modelId="{642E601A-784A-4179-AF48-1FC46CC85A63}" type="pres">
      <dgm:prSet presAssocID="{62F08189-3C74-4202-9DB1-1C85B9A0EC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901F6DE-232A-4B41-8DF4-59256851D293}" type="pres">
      <dgm:prSet presAssocID="{6EAD6B1C-5C86-45B6-891C-B0DC311FDC7A}" presName="hierRoot1" presStyleCnt="0">
        <dgm:presLayoutVars>
          <dgm:hierBranch val="init"/>
        </dgm:presLayoutVars>
      </dgm:prSet>
      <dgm:spPr/>
    </dgm:pt>
    <dgm:pt modelId="{243E731B-90AC-4A52-9069-AAD2005A086C}" type="pres">
      <dgm:prSet presAssocID="{6EAD6B1C-5C86-45B6-891C-B0DC311FDC7A}" presName="rootComposite1" presStyleCnt="0"/>
      <dgm:spPr/>
    </dgm:pt>
    <dgm:pt modelId="{C2E8D85B-1A01-4F93-A9D8-A10A9388AABC}" type="pres">
      <dgm:prSet presAssocID="{6EAD6B1C-5C86-45B6-891C-B0DC311FDC7A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8FFD8B7-A864-4C07-BBE0-9D6F768D15F9}" type="pres">
      <dgm:prSet presAssocID="{6EAD6B1C-5C86-45B6-891C-B0DC311FDC7A}" presName="rootConnector1" presStyleLbl="node1" presStyleIdx="0" presStyleCnt="0"/>
      <dgm:spPr/>
      <dgm:t>
        <a:bodyPr/>
        <a:lstStyle/>
        <a:p>
          <a:endParaRPr lang="en-US"/>
        </a:p>
      </dgm:t>
    </dgm:pt>
    <dgm:pt modelId="{51B3BAB0-BF9B-4F6B-B7C3-AFF3E7F79DC4}" type="pres">
      <dgm:prSet presAssocID="{6EAD6B1C-5C86-45B6-891C-B0DC311FDC7A}" presName="hierChild2" presStyleCnt="0"/>
      <dgm:spPr/>
    </dgm:pt>
    <dgm:pt modelId="{902F7411-9763-49C7-AE64-9A064C25D882}" type="pres">
      <dgm:prSet presAssocID="{BAE022D5-D673-4F2D-87E5-112BA8F68154}" presName="Name37" presStyleLbl="parChTrans1D2" presStyleIdx="0" presStyleCnt="2"/>
      <dgm:spPr/>
      <dgm:t>
        <a:bodyPr/>
        <a:lstStyle/>
        <a:p>
          <a:endParaRPr lang="en-US"/>
        </a:p>
      </dgm:t>
    </dgm:pt>
    <dgm:pt modelId="{B8FA4B7F-3C19-4BD1-B5D4-9964C9DF224F}" type="pres">
      <dgm:prSet presAssocID="{7B3E4C72-28FD-45F3-B719-3EA5480734ED}" presName="hierRoot2" presStyleCnt="0">
        <dgm:presLayoutVars>
          <dgm:hierBranch val="init"/>
        </dgm:presLayoutVars>
      </dgm:prSet>
      <dgm:spPr/>
    </dgm:pt>
    <dgm:pt modelId="{F7579BC2-E2C4-44DB-88CA-13DE9E55A7A9}" type="pres">
      <dgm:prSet presAssocID="{7B3E4C72-28FD-45F3-B719-3EA5480734ED}" presName="rootComposite" presStyleCnt="0"/>
      <dgm:spPr/>
    </dgm:pt>
    <dgm:pt modelId="{4C8EEB34-7B20-408D-9503-196B4C3B8E8E}" type="pres">
      <dgm:prSet presAssocID="{7B3E4C72-28FD-45F3-B719-3EA5480734ED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560608-4D79-422C-B7E4-758403F07F91}" type="pres">
      <dgm:prSet presAssocID="{7B3E4C72-28FD-45F3-B719-3EA5480734ED}" presName="rootConnector" presStyleLbl="node2" presStyleIdx="0" presStyleCnt="2"/>
      <dgm:spPr/>
      <dgm:t>
        <a:bodyPr/>
        <a:lstStyle/>
        <a:p>
          <a:endParaRPr lang="en-US"/>
        </a:p>
      </dgm:t>
    </dgm:pt>
    <dgm:pt modelId="{106441F0-A565-406B-BF4E-105D4CC2FFC6}" type="pres">
      <dgm:prSet presAssocID="{7B3E4C72-28FD-45F3-B719-3EA5480734ED}" presName="hierChild4" presStyleCnt="0"/>
      <dgm:spPr/>
    </dgm:pt>
    <dgm:pt modelId="{BE5E1520-99E1-47DB-AAC3-BCE30BC07DF4}" type="pres">
      <dgm:prSet presAssocID="{7B3E4C72-28FD-45F3-B719-3EA5480734ED}" presName="hierChild5" presStyleCnt="0"/>
      <dgm:spPr/>
    </dgm:pt>
    <dgm:pt modelId="{935E650D-4FCD-4995-A10E-1FEAE4753CEA}" type="pres">
      <dgm:prSet presAssocID="{EFDE949D-E181-46C2-8ECE-ED9B1AE01811}" presName="Name37" presStyleLbl="parChTrans1D2" presStyleIdx="1" presStyleCnt="2"/>
      <dgm:spPr/>
      <dgm:t>
        <a:bodyPr/>
        <a:lstStyle/>
        <a:p>
          <a:endParaRPr lang="en-US"/>
        </a:p>
      </dgm:t>
    </dgm:pt>
    <dgm:pt modelId="{D0D3EAC8-085C-4949-A3C0-B5D849B042D3}" type="pres">
      <dgm:prSet presAssocID="{D656BB86-2336-4759-9095-1D107F0ABD2F}" presName="hierRoot2" presStyleCnt="0">
        <dgm:presLayoutVars>
          <dgm:hierBranch val="init"/>
        </dgm:presLayoutVars>
      </dgm:prSet>
      <dgm:spPr/>
    </dgm:pt>
    <dgm:pt modelId="{C3B263C6-41F4-4F06-8189-33788D05FAF5}" type="pres">
      <dgm:prSet presAssocID="{D656BB86-2336-4759-9095-1D107F0ABD2F}" presName="rootComposite" presStyleCnt="0"/>
      <dgm:spPr/>
    </dgm:pt>
    <dgm:pt modelId="{79DEAEFA-620D-4E59-A25E-55C3FB712E1D}" type="pres">
      <dgm:prSet presAssocID="{D656BB86-2336-4759-9095-1D107F0ABD2F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13ED323-1C63-4053-BC87-3A115D4831BC}" type="pres">
      <dgm:prSet presAssocID="{D656BB86-2336-4759-9095-1D107F0ABD2F}" presName="rootConnector" presStyleLbl="node2" presStyleIdx="1" presStyleCnt="2"/>
      <dgm:spPr/>
      <dgm:t>
        <a:bodyPr/>
        <a:lstStyle/>
        <a:p>
          <a:endParaRPr lang="en-US"/>
        </a:p>
      </dgm:t>
    </dgm:pt>
    <dgm:pt modelId="{24971877-73C9-47A3-8211-B0BEC6C29371}" type="pres">
      <dgm:prSet presAssocID="{D656BB86-2336-4759-9095-1D107F0ABD2F}" presName="hierChild4" presStyleCnt="0"/>
      <dgm:spPr/>
    </dgm:pt>
    <dgm:pt modelId="{E4CDB015-DABF-4CBA-8572-750E705B8519}" type="pres">
      <dgm:prSet presAssocID="{D656BB86-2336-4759-9095-1D107F0ABD2F}" presName="hierChild5" presStyleCnt="0"/>
      <dgm:spPr/>
    </dgm:pt>
    <dgm:pt modelId="{E0D61F89-0803-4C28-B217-F3E3ABD09B65}" type="pres">
      <dgm:prSet presAssocID="{6EAD6B1C-5C86-45B6-891C-B0DC311FDC7A}" presName="hierChild3" presStyleCnt="0"/>
      <dgm:spPr/>
    </dgm:pt>
  </dgm:ptLst>
  <dgm:cxnLst>
    <dgm:cxn modelId="{4FB8A2B9-5B69-4548-8548-0A665BEFA8E2}" type="presOf" srcId="{BAE022D5-D673-4F2D-87E5-112BA8F68154}" destId="{902F7411-9763-49C7-AE64-9A064C25D882}" srcOrd="0" destOrd="0" presId="urn:microsoft.com/office/officeart/2005/8/layout/orgChart1"/>
    <dgm:cxn modelId="{C8B971EB-7FFB-4729-B3D1-82ACFE0688EB}" type="presOf" srcId="{6EAD6B1C-5C86-45B6-891C-B0DC311FDC7A}" destId="{E8FFD8B7-A864-4C07-BBE0-9D6F768D15F9}" srcOrd="1" destOrd="0" presId="urn:microsoft.com/office/officeart/2005/8/layout/orgChart1"/>
    <dgm:cxn modelId="{88AA0255-A118-4B53-815D-1E3BB413F2D3}" srcId="{62F08189-3C74-4202-9DB1-1C85B9A0EC8F}" destId="{6EAD6B1C-5C86-45B6-891C-B0DC311FDC7A}" srcOrd="0" destOrd="0" parTransId="{09B0416A-C85C-4D0D-A4DF-8396DBFF88CE}" sibTransId="{E32AA398-DFBC-431C-A38D-CA96D1B94C57}"/>
    <dgm:cxn modelId="{DBDFC71C-4674-4AF1-8533-AC30E94EC1CB}" type="presOf" srcId="{D656BB86-2336-4759-9095-1D107F0ABD2F}" destId="{79DEAEFA-620D-4E59-A25E-55C3FB712E1D}" srcOrd="0" destOrd="0" presId="urn:microsoft.com/office/officeart/2005/8/layout/orgChart1"/>
    <dgm:cxn modelId="{33CC8C70-F9FE-4AA5-9679-2CF762978C02}" type="presOf" srcId="{EFDE949D-E181-46C2-8ECE-ED9B1AE01811}" destId="{935E650D-4FCD-4995-A10E-1FEAE4753CEA}" srcOrd="0" destOrd="0" presId="urn:microsoft.com/office/officeart/2005/8/layout/orgChart1"/>
    <dgm:cxn modelId="{262F871C-5F62-4122-B32C-5A7842EC8F3D}" type="presOf" srcId="{62F08189-3C74-4202-9DB1-1C85B9A0EC8F}" destId="{642E601A-784A-4179-AF48-1FC46CC85A63}" srcOrd="0" destOrd="0" presId="urn:microsoft.com/office/officeart/2005/8/layout/orgChart1"/>
    <dgm:cxn modelId="{2C5187C6-79A4-41A9-9DB0-FB92E2E3A6D3}" type="presOf" srcId="{6EAD6B1C-5C86-45B6-891C-B0DC311FDC7A}" destId="{C2E8D85B-1A01-4F93-A9D8-A10A9388AABC}" srcOrd="0" destOrd="0" presId="urn:microsoft.com/office/officeart/2005/8/layout/orgChart1"/>
    <dgm:cxn modelId="{DFE0D791-1D8C-4C3D-B182-549F5BAC6938}" type="presOf" srcId="{7B3E4C72-28FD-45F3-B719-3EA5480734ED}" destId="{F4560608-4D79-422C-B7E4-758403F07F91}" srcOrd="1" destOrd="0" presId="urn:microsoft.com/office/officeart/2005/8/layout/orgChart1"/>
    <dgm:cxn modelId="{776286D7-4D18-47DA-8A78-21A168B41045}" srcId="{6EAD6B1C-5C86-45B6-891C-B0DC311FDC7A}" destId="{7B3E4C72-28FD-45F3-B719-3EA5480734ED}" srcOrd="0" destOrd="0" parTransId="{BAE022D5-D673-4F2D-87E5-112BA8F68154}" sibTransId="{58A21DCD-9FE4-4A42-94D7-52E4BED32BAB}"/>
    <dgm:cxn modelId="{AAB73377-411A-4936-B3B4-CAD02C1CE4F2}" type="presOf" srcId="{D656BB86-2336-4759-9095-1D107F0ABD2F}" destId="{213ED323-1C63-4053-BC87-3A115D4831BC}" srcOrd="1" destOrd="0" presId="urn:microsoft.com/office/officeart/2005/8/layout/orgChart1"/>
    <dgm:cxn modelId="{68D0F0AB-3017-4167-8245-CFDB9B743B51}" type="presOf" srcId="{7B3E4C72-28FD-45F3-B719-3EA5480734ED}" destId="{4C8EEB34-7B20-408D-9503-196B4C3B8E8E}" srcOrd="0" destOrd="0" presId="urn:microsoft.com/office/officeart/2005/8/layout/orgChart1"/>
    <dgm:cxn modelId="{46841397-578B-4B6B-960D-E9095639B931}" srcId="{6EAD6B1C-5C86-45B6-891C-B0DC311FDC7A}" destId="{D656BB86-2336-4759-9095-1D107F0ABD2F}" srcOrd="1" destOrd="0" parTransId="{EFDE949D-E181-46C2-8ECE-ED9B1AE01811}" sibTransId="{883FB8B3-00F3-4A24-A08F-F6B0644B7AC1}"/>
    <dgm:cxn modelId="{3CCC1C25-E563-4D32-A7B8-6B1290492A13}" type="presParOf" srcId="{642E601A-784A-4179-AF48-1FC46CC85A63}" destId="{3901F6DE-232A-4B41-8DF4-59256851D293}" srcOrd="0" destOrd="0" presId="urn:microsoft.com/office/officeart/2005/8/layout/orgChart1"/>
    <dgm:cxn modelId="{16841C53-6BE3-48CC-AC6F-814BA4CBFDEB}" type="presParOf" srcId="{3901F6DE-232A-4B41-8DF4-59256851D293}" destId="{243E731B-90AC-4A52-9069-AAD2005A086C}" srcOrd="0" destOrd="0" presId="urn:microsoft.com/office/officeart/2005/8/layout/orgChart1"/>
    <dgm:cxn modelId="{54004DAB-9D02-4470-B5FB-E29AE64DC2AB}" type="presParOf" srcId="{243E731B-90AC-4A52-9069-AAD2005A086C}" destId="{C2E8D85B-1A01-4F93-A9D8-A10A9388AABC}" srcOrd="0" destOrd="0" presId="urn:microsoft.com/office/officeart/2005/8/layout/orgChart1"/>
    <dgm:cxn modelId="{F086D00F-67F4-401A-988C-1861DCCBE393}" type="presParOf" srcId="{243E731B-90AC-4A52-9069-AAD2005A086C}" destId="{E8FFD8B7-A864-4C07-BBE0-9D6F768D15F9}" srcOrd="1" destOrd="0" presId="urn:microsoft.com/office/officeart/2005/8/layout/orgChart1"/>
    <dgm:cxn modelId="{69405B51-E2BA-4B8B-ACE0-4DB9706F60EE}" type="presParOf" srcId="{3901F6DE-232A-4B41-8DF4-59256851D293}" destId="{51B3BAB0-BF9B-4F6B-B7C3-AFF3E7F79DC4}" srcOrd="1" destOrd="0" presId="urn:microsoft.com/office/officeart/2005/8/layout/orgChart1"/>
    <dgm:cxn modelId="{18F794BB-737E-4206-B32B-93D62B0B7C0B}" type="presParOf" srcId="{51B3BAB0-BF9B-4F6B-B7C3-AFF3E7F79DC4}" destId="{902F7411-9763-49C7-AE64-9A064C25D882}" srcOrd="0" destOrd="0" presId="urn:microsoft.com/office/officeart/2005/8/layout/orgChart1"/>
    <dgm:cxn modelId="{79298573-5E84-43E3-91B9-55A336DC4E7F}" type="presParOf" srcId="{51B3BAB0-BF9B-4F6B-B7C3-AFF3E7F79DC4}" destId="{B8FA4B7F-3C19-4BD1-B5D4-9964C9DF224F}" srcOrd="1" destOrd="0" presId="urn:microsoft.com/office/officeart/2005/8/layout/orgChart1"/>
    <dgm:cxn modelId="{087108BF-AE31-4226-8D44-9F7B6B8A3A76}" type="presParOf" srcId="{B8FA4B7F-3C19-4BD1-B5D4-9964C9DF224F}" destId="{F7579BC2-E2C4-44DB-88CA-13DE9E55A7A9}" srcOrd="0" destOrd="0" presId="urn:microsoft.com/office/officeart/2005/8/layout/orgChart1"/>
    <dgm:cxn modelId="{B95E3B59-91BA-475D-8D7D-10334A77B075}" type="presParOf" srcId="{F7579BC2-E2C4-44DB-88CA-13DE9E55A7A9}" destId="{4C8EEB34-7B20-408D-9503-196B4C3B8E8E}" srcOrd="0" destOrd="0" presId="urn:microsoft.com/office/officeart/2005/8/layout/orgChart1"/>
    <dgm:cxn modelId="{25099171-223A-4418-A832-6B456B9EC72A}" type="presParOf" srcId="{F7579BC2-E2C4-44DB-88CA-13DE9E55A7A9}" destId="{F4560608-4D79-422C-B7E4-758403F07F91}" srcOrd="1" destOrd="0" presId="urn:microsoft.com/office/officeart/2005/8/layout/orgChart1"/>
    <dgm:cxn modelId="{58BEE284-4032-401B-AB06-3BD250E2FAC4}" type="presParOf" srcId="{B8FA4B7F-3C19-4BD1-B5D4-9964C9DF224F}" destId="{106441F0-A565-406B-BF4E-105D4CC2FFC6}" srcOrd="1" destOrd="0" presId="urn:microsoft.com/office/officeart/2005/8/layout/orgChart1"/>
    <dgm:cxn modelId="{26CC4D5A-1EA8-432E-8CAC-F154A81803E9}" type="presParOf" srcId="{B8FA4B7F-3C19-4BD1-B5D4-9964C9DF224F}" destId="{BE5E1520-99E1-47DB-AAC3-BCE30BC07DF4}" srcOrd="2" destOrd="0" presId="urn:microsoft.com/office/officeart/2005/8/layout/orgChart1"/>
    <dgm:cxn modelId="{E72AE51B-9D8C-43D9-A466-A243375A1097}" type="presParOf" srcId="{51B3BAB0-BF9B-4F6B-B7C3-AFF3E7F79DC4}" destId="{935E650D-4FCD-4995-A10E-1FEAE4753CEA}" srcOrd="2" destOrd="0" presId="urn:microsoft.com/office/officeart/2005/8/layout/orgChart1"/>
    <dgm:cxn modelId="{53E80114-A914-4CB3-A998-2BD3A0336442}" type="presParOf" srcId="{51B3BAB0-BF9B-4F6B-B7C3-AFF3E7F79DC4}" destId="{D0D3EAC8-085C-4949-A3C0-B5D849B042D3}" srcOrd="3" destOrd="0" presId="urn:microsoft.com/office/officeart/2005/8/layout/orgChart1"/>
    <dgm:cxn modelId="{983B36CB-8D76-4E34-B516-9EABB1963687}" type="presParOf" srcId="{D0D3EAC8-085C-4949-A3C0-B5D849B042D3}" destId="{C3B263C6-41F4-4F06-8189-33788D05FAF5}" srcOrd="0" destOrd="0" presId="urn:microsoft.com/office/officeart/2005/8/layout/orgChart1"/>
    <dgm:cxn modelId="{C6FCFB63-3886-49FA-A074-1BD7B79BEC98}" type="presParOf" srcId="{C3B263C6-41F4-4F06-8189-33788D05FAF5}" destId="{79DEAEFA-620D-4E59-A25E-55C3FB712E1D}" srcOrd="0" destOrd="0" presId="urn:microsoft.com/office/officeart/2005/8/layout/orgChart1"/>
    <dgm:cxn modelId="{153B9A6D-DA8D-45A3-9D4B-7216F7E43ADD}" type="presParOf" srcId="{C3B263C6-41F4-4F06-8189-33788D05FAF5}" destId="{213ED323-1C63-4053-BC87-3A115D4831BC}" srcOrd="1" destOrd="0" presId="urn:microsoft.com/office/officeart/2005/8/layout/orgChart1"/>
    <dgm:cxn modelId="{69A060A0-8A7E-4728-8A57-C31CF2B0F1DF}" type="presParOf" srcId="{D0D3EAC8-085C-4949-A3C0-B5D849B042D3}" destId="{24971877-73C9-47A3-8211-B0BEC6C29371}" srcOrd="1" destOrd="0" presId="urn:microsoft.com/office/officeart/2005/8/layout/orgChart1"/>
    <dgm:cxn modelId="{175C42CB-9FF1-4CC0-A683-9D09F36DD86B}" type="presParOf" srcId="{D0D3EAC8-085C-4949-A3C0-B5D849B042D3}" destId="{E4CDB015-DABF-4CBA-8572-750E705B8519}" srcOrd="2" destOrd="0" presId="urn:microsoft.com/office/officeart/2005/8/layout/orgChart1"/>
    <dgm:cxn modelId="{1C87197B-20E4-4F59-B390-B85A490F47FA}" type="presParOf" srcId="{3901F6DE-232A-4B41-8DF4-59256851D293}" destId="{E0D61F89-0803-4C28-B217-F3E3ABD09B6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F08189-3C74-4202-9DB1-1C85B9A0EC8F}" type="doc">
      <dgm:prSet loTypeId="urn:microsoft.com/office/officeart/2005/8/layout/orgChart1" loCatId="hierarchy" qsTypeId="urn:microsoft.com/office/officeart/2005/8/quickstyle/3d3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EAD6B1C-5C86-45B6-891C-B0DC311FDC7A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smtClean="0">
              <a:latin typeface="Calibri" panose="020F0502020204030204"/>
            </a:rPr>
            <a:t>Part II : Improvements in design methodology</a:t>
          </a:r>
          <a:br>
            <a:rPr lang="en-US" dirty="0" smtClean="0">
              <a:latin typeface="Calibri" panose="020F0502020204030204"/>
            </a:rPr>
          </a:br>
          <a:endParaRPr lang="en-US" dirty="0"/>
        </a:p>
      </dgm:t>
    </dgm:pt>
    <dgm:pt modelId="{09B0416A-C85C-4D0D-A4DF-8396DBFF88CE}" type="parTrans" cxnId="{88AA0255-A118-4B53-815D-1E3BB413F2D3}">
      <dgm:prSet/>
      <dgm:spPr/>
      <dgm:t>
        <a:bodyPr/>
        <a:lstStyle/>
        <a:p>
          <a:endParaRPr lang="en-US"/>
        </a:p>
      </dgm:t>
    </dgm:pt>
    <dgm:pt modelId="{E32AA398-DFBC-431C-A38D-CA96D1B94C57}" type="sibTrans" cxnId="{88AA0255-A118-4B53-815D-1E3BB413F2D3}">
      <dgm:prSet/>
      <dgm:spPr/>
      <dgm:t>
        <a:bodyPr/>
        <a:lstStyle/>
        <a:p>
          <a:endParaRPr lang="en-US"/>
        </a:p>
      </dgm:t>
    </dgm:pt>
    <dgm:pt modelId="{7B3E4C72-28FD-45F3-B719-3EA5480734ED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 smtClean="0">
              <a:latin typeface="Calibri" panose="020F0502020204030204"/>
            </a:rPr>
            <a:t>Chapter 3:  Enhancement in simulation infrastructure</a:t>
          </a:r>
          <a:endParaRPr lang="en-US" dirty="0"/>
        </a:p>
      </dgm:t>
    </dgm:pt>
    <dgm:pt modelId="{BAE022D5-D673-4F2D-87E5-112BA8F68154}" type="parTrans" cxnId="{776286D7-4D18-47DA-8A78-21A168B41045}">
      <dgm:prSet/>
      <dgm:spPr/>
      <dgm:t>
        <a:bodyPr/>
        <a:lstStyle/>
        <a:p>
          <a:endParaRPr lang="en-US"/>
        </a:p>
      </dgm:t>
    </dgm:pt>
    <dgm:pt modelId="{58A21DCD-9FE4-4A42-94D7-52E4BED32BAB}" type="sibTrans" cxnId="{776286D7-4D18-47DA-8A78-21A168B41045}">
      <dgm:prSet/>
      <dgm:spPr/>
      <dgm:t>
        <a:bodyPr/>
        <a:lstStyle/>
        <a:p>
          <a:endParaRPr lang="en-US"/>
        </a:p>
      </dgm:t>
    </dgm:pt>
    <dgm:pt modelId="{D656BB86-2336-4759-9095-1D107F0ABD2F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 smtClean="0">
              <a:latin typeface="Calibri" panose="020F0502020204030204"/>
            </a:rPr>
            <a:t>Chapter 4:  Efficient network synthesis and advanced network     reconfiguration methods</a:t>
          </a:r>
          <a:endParaRPr lang="en-US" dirty="0"/>
        </a:p>
      </dgm:t>
    </dgm:pt>
    <dgm:pt modelId="{EFDE949D-E181-46C2-8ECE-ED9B1AE01811}" type="parTrans" cxnId="{46841397-578B-4B6B-960D-E9095639B931}">
      <dgm:prSet/>
      <dgm:spPr/>
      <dgm:t>
        <a:bodyPr/>
        <a:lstStyle/>
        <a:p>
          <a:endParaRPr lang="en-US"/>
        </a:p>
      </dgm:t>
    </dgm:pt>
    <dgm:pt modelId="{883FB8B3-00F3-4A24-A08F-F6B0644B7AC1}" type="sibTrans" cxnId="{46841397-578B-4B6B-960D-E9095639B931}">
      <dgm:prSet/>
      <dgm:spPr/>
      <dgm:t>
        <a:bodyPr/>
        <a:lstStyle/>
        <a:p>
          <a:endParaRPr lang="en-US"/>
        </a:p>
      </dgm:t>
    </dgm:pt>
    <dgm:pt modelId="{8B429582-BC82-4FA2-8BDF-3B1188B1158B}">
      <dgm:prSet phldrT="[Text]"/>
      <dgm:spPr>
        <a:solidFill>
          <a:srgbClr val="0070C0"/>
        </a:solidFill>
      </dgm:spPr>
      <dgm:t>
        <a:bodyPr/>
        <a:lstStyle/>
        <a:p>
          <a:r>
            <a:rPr lang="en-US" smtClean="0">
              <a:latin typeface="Calibri" panose="020F0502020204030204"/>
            </a:rPr>
            <a:t>Chapter 5:  Ultrafast optical components</a:t>
          </a:r>
          <a:endParaRPr lang="en-US" dirty="0"/>
        </a:p>
      </dgm:t>
    </dgm:pt>
    <dgm:pt modelId="{AAA016F6-2565-4920-8F51-2DD460BF0BCC}" type="parTrans" cxnId="{86AE01FB-0726-46DF-8D5E-1594B2DD4371}">
      <dgm:prSet/>
      <dgm:spPr/>
      <dgm:t>
        <a:bodyPr/>
        <a:lstStyle/>
        <a:p>
          <a:endParaRPr lang="en-US"/>
        </a:p>
      </dgm:t>
    </dgm:pt>
    <dgm:pt modelId="{3AD86C4B-6073-4D07-B8B7-8900CBE007E7}" type="sibTrans" cxnId="{86AE01FB-0726-46DF-8D5E-1594B2DD4371}">
      <dgm:prSet/>
      <dgm:spPr/>
      <dgm:t>
        <a:bodyPr/>
        <a:lstStyle/>
        <a:p>
          <a:endParaRPr lang="en-US"/>
        </a:p>
      </dgm:t>
    </dgm:pt>
    <dgm:pt modelId="{642E601A-784A-4179-AF48-1FC46CC85A63}" type="pres">
      <dgm:prSet presAssocID="{62F08189-3C74-4202-9DB1-1C85B9A0EC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901F6DE-232A-4B41-8DF4-59256851D293}" type="pres">
      <dgm:prSet presAssocID="{6EAD6B1C-5C86-45B6-891C-B0DC311FDC7A}" presName="hierRoot1" presStyleCnt="0">
        <dgm:presLayoutVars>
          <dgm:hierBranch val="init"/>
        </dgm:presLayoutVars>
      </dgm:prSet>
      <dgm:spPr/>
    </dgm:pt>
    <dgm:pt modelId="{243E731B-90AC-4A52-9069-AAD2005A086C}" type="pres">
      <dgm:prSet presAssocID="{6EAD6B1C-5C86-45B6-891C-B0DC311FDC7A}" presName="rootComposite1" presStyleCnt="0"/>
      <dgm:spPr/>
    </dgm:pt>
    <dgm:pt modelId="{C2E8D85B-1A01-4F93-A9D8-A10A9388AABC}" type="pres">
      <dgm:prSet presAssocID="{6EAD6B1C-5C86-45B6-891C-B0DC311FDC7A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8FFD8B7-A864-4C07-BBE0-9D6F768D15F9}" type="pres">
      <dgm:prSet presAssocID="{6EAD6B1C-5C86-45B6-891C-B0DC311FDC7A}" presName="rootConnector1" presStyleLbl="node1" presStyleIdx="0" presStyleCnt="0"/>
      <dgm:spPr/>
      <dgm:t>
        <a:bodyPr/>
        <a:lstStyle/>
        <a:p>
          <a:endParaRPr lang="en-US"/>
        </a:p>
      </dgm:t>
    </dgm:pt>
    <dgm:pt modelId="{51B3BAB0-BF9B-4F6B-B7C3-AFF3E7F79DC4}" type="pres">
      <dgm:prSet presAssocID="{6EAD6B1C-5C86-45B6-891C-B0DC311FDC7A}" presName="hierChild2" presStyleCnt="0"/>
      <dgm:spPr/>
    </dgm:pt>
    <dgm:pt modelId="{902F7411-9763-49C7-AE64-9A064C25D882}" type="pres">
      <dgm:prSet presAssocID="{BAE022D5-D673-4F2D-87E5-112BA8F68154}" presName="Name37" presStyleLbl="parChTrans1D2" presStyleIdx="0" presStyleCnt="3"/>
      <dgm:spPr/>
      <dgm:t>
        <a:bodyPr/>
        <a:lstStyle/>
        <a:p>
          <a:endParaRPr lang="en-US"/>
        </a:p>
      </dgm:t>
    </dgm:pt>
    <dgm:pt modelId="{B8FA4B7F-3C19-4BD1-B5D4-9964C9DF224F}" type="pres">
      <dgm:prSet presAssocID="{7B3E4C72-28FD-45F3-B719-3EA5480734ED}" presName="hierRoot2" presStyleCnt="0">
        <dgm:presLayoutVars>
          <dgm:hierBranch val="init"/>
        </dgm:presLayoutVars>
      </dgm:prSet>
      <dgm:spPr/>
    </dgm:pt>
    <dgm:pt modelId="{F7579BC2-E2C4-44DB-88CA-13DE9E55A7A9}" type="pres">
      <dgm:prSet presAssocID="{7B3E4C72-28FD-45F3-B719-3EA5480734ED}" presName="rootComposite" presStyleCnt="0"/>
      <dgm:spPr/>
    </dgm:pt>
    <dgm:pt modelId="{4C8EEB34-7B20-408D-9503-196B4C3B8E8E}" type="pres">
      <dgm:prSet presAssocID="{7B3E4C72-28FD-45F3-B719-3EA5480734ED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560608-4D79-422C-B7E4-758403F07F91}" type="pres">
      <dgm:prSet presAssocID="{7B3E4C72-28FD-45F3-B719-3EA5480734ED}" presName="rootConnector" presStyleLbl="node2" presStyleIdx="0" presStyleCnt="3"/>
      <dgm:spPr/>
      <dgm:t>
        <a:bodyPr/>
        <a:lstStyle/>
        <a:p>
          <a:endParaRPr lang="en-US"/>
        </a:p>
      </dgm:t>
    </dgm:pt>
    <dgm:pt modelId="{106441F0-A565-406B-BF4E-105D4CC2FFC6}" type="pres">
      <dgm:prSet presAssocID="{7B3E4C72-28FD-45F3-B719-3EA5480734ED}" presName="hierChild4" presStyleCnt="0"/>
      <dgm:spPr/>
    </dgm:pt>
    <dgm:pt modelId="{BE5E1520-99E1-47DB-AAC3-BCE30BC07DF4}" type="pres">
      <dgm:prSet presAssocID="{7B3E4C72-28FD-45F3-B719-3EA5480734ED}" presName="hierChild5" presStyleCnt="0"/>
      <dgm:spPr/>
    </dgm:pt>
    <dgm:pt modelId="{935E650D-4FCD-4995-A10E-1FEAE4753CEA}" type="pres">
      <dgm:prSet presAssocID="{EFDE949D-E181-46C2-8ECE-ED9B1AE01811}" presName="Name37" presStyleLbl="parChTrans1D2" presStyleIdx="1" presStyleCnt="3"/>
      <dgm:spPr/>
      <dgm:t>
        <a:bodyPr/>
        <a:lstStyle/>
        <a:p>
          <a:endParaRPr lang="en-US"/>
        </a:p>
      </dgm:t>
    </dgm:pt>
    <dgm:pt modelId="{D0D3EAC8-085C-4949-A3C0-B5D849B042D3}" type="pres">
      <dgm:prSet presAssocID="{D656BB86-2336-4759-9095-1D107F0ABD2F}" presName="hierRoot2" presStyleCnt="0">
        <dgm:presLayoutVars>
          <dgm:hierBranch val="init"/>
        </dgm:presLayoutVars>
      </dgm:prSet>
      <dgm:spPr/>
    </dgm:pt>
    <dgm:pt modelId="{C3B263C6-41F4-4F06-8189-33788D05FAF5}" type="pres">
      <dgm:prSet presAssocID="{D656BB86-2336-4759-9095-1D107F0ABD2F}" presName="rootComposite" presStyleCnt="0"/>
      <dgm:spPr/>
    </dgm:pt>
    <dgm:pt modelId="{79DEAEFA-620D-4E59-A25E-55C3FB712E1D}" type="pres">
      <dgm:prSet presAssocID="{D656BB86-2336-4759-9095-1D107F0ABD2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13ED323-1C63-4053-BC87-3A115D4831BC}" type="pres">
      <dgm:prSet presAssocID="{D656BB86-2336-4759-9095-1D107F0ABD2F}" presName="rootConnector" presStyleLbl="node2" presStyleIdx="1" presStyleCnt="3"/>
      <dgm:spPr/>
      <dgm:t>
        <a:bodyPr/>
        <a:lstStyle/>
        <a:p>
          <a:endParaRPr lang="en-US"/>
        </a:p>
      </dgm:t>
    </dgm:pt>
    <dgm:pt modelId="{24971877-73C9-47A3-8211-B0BEC6C29371}" type="pres">
      <dgm:prSet presAssocID="{D656BB86-2336-4759-9095-1D107F0ABD2F}" presName="hierChild4" presStyleCnt="0"/>
      <dgm:spPr/>
    </dgm:pt>
    <dgm:pt modelId="{E4CDB015-DABF-4CBA-8572-750E705B8519}" type="pres">
      <dgm:prSet presAssocID="{D656BB86-2336-4759-9095-1D107F0ABD2F}" presName="hierChild5" presStyleCnt="0"/>
      <dgm:spPr/>
    </dgm:pt>
    <dgm:pt modelId="{19218CA3-EE19-4196-8E1E-726DF807B0E3}" type="pres">
      <dgm:prSet presAssocID="{AAA016F6-2565-4920-8F51-2DD460BF0BCC}" presName="Name37" presStyleLbl="parChTrans1D2" presStyleIdx="2" presStyleCnt="3"/>
      <dgm:spPr/>
      <dgm:t>
        <a:bodyPr/>
        <a:lstStyle/>
        <a:p>
          <a:endParaRPr lang="en-US"/>
        </a:p>
      </dgm:t>
    </dgm:pt>
    <dgm:pt modelId="{F58006BE-9FB2-4880-AA4A-6C3E5BF4B3A3}" type="pres">
      <dgm:prSet presAssocID="{8B429582-BC82-4FA2-8BDF-3B1188B1158B}" presName="hierRoot2" presStyleCnt="0">
        <dgm:presLayoutVars>
          <dgm:hierBranch val="init"/>
        </dgm:presLayoutVars>
      </dgm:prSet>
      <dgm:spPr/>
    </dgm:pt>
    <dgm:pt modelId="{5F8FB1C4-196F-44DA-B916-5DF6BC081EA0}" type="pres">
      <dgm:prSet presAssocID="{8B429582-BC82-4FA2-8BDF-3B1188B1158B}" presName="rootComposite" presStyleCnt="0"/>
      <dgm:spPr/>
    </dgm:pt>
    <dgm:pt modelId="{84FB4E9A-C2DF-43B0-8ADB-DA8C5698A42D}" type="pres">
      <dgm:prSet presAssocID="{8B429582-BC82-4FA2-8BDF-3B1188B1158B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0AE72D3-4D14-43DE-AE19-CDEC9DEEE9BD}" type="pres">
      <dgm:prSet presAssocID="{8B429582-BC82-4FA2-8BDF-3B1188B1158B}" presName="rootConnector" presStyleLbl="node2" presStyleIdx="2" presStyleCnt="3"/>
      <dgm:spPr/>
      <dgm:t>
        <a:bodyPr/>
        <a:lstStyle/>
        <a:p>
          <a:endParaRPr lang="en-US"/>
        </a:p>
      </dgm:t>
    </dgm:pt>
    <dgm:pt modelId="{15102093-C8E2-4A31-B1D6-E40F53C39C42}" type="pres">
      <dgm:prSet presAssocID="{8B429582-BC82-4FA2-8BDF-3B1188B1158B}" presName="hierChild4" presStyleCnt="0"/>
      <dgm:spPr/>
    </dgm:pt>
    <dgm:pt modelId="{6FC3200C-C35E-4D9D-880D-46F07BFCB18D}" type="pres">
      <dgm:prSet presAssocID="{8B429582-BC82-4FA2-8BDF-3B1188B1158B}" presName="hierChild5" presStyleCnt="0"/>
      <dgm:spPr/>
    </dgm:pt>
    <dgm:pt modelId="{E0D61F89-0803-4C28-B217-F3E3ABD09B65}" type="pres">
      <dgm:prSet presAssocID="{6EAD6B1C-5C86-45B6-891C-B0DC311FDC7A}" presName="hierChild3" presStyleCnt="0"/>
      <dgm:spPr/>
    </dgm:pt>
  </dgm:ptLst>
  <dgm:cxnLst>
    <dgm:cxn modelId="{86A76DC7-740D-4818-9DB3-792CDAC1A24C}" type="presOf" srcId="{AAA016F6-2565-4920-8F51-2DD460BF0BCC}" destId="{19218CA3-EE19-4196-8E1E-726DF807B0E3}" srcOrd="0" destOrd="0" presId="urn:microsoft.com/office/officeart/2005/8/layout/orgChart1"/>
    <dgm:cxn modelId="{B08F5A49-A6B5-40C0-9130-6425F80FEB99}" type="presOf" srcId="{62F08189-3C74-4202-9DB1-1C85B9A0EC8F}" destId="{642E601A-784A-4179-AF48-1FC46CC85A63}" srcOrd="0" destOrd="0" presId="urn:microsoft.com/office/officeart/2005/8/layout/orgChart1"/>
    <dgm:cxn modelId="{321E5B50-B29F-4E25-9DF4-A7C3438C6BB0}" type="presOf" srcId="{BAE022D5-D673-4F2D-87E5-112BA8F68154}" destId="{902F7411-9763-49C7-AE64-9A064C25D882}" srcOrd="0" destOrd="0" presId="urn:microsoft.com/office/officeart/2005/8/layout/orgChart1"/>
    <dgm:cxn modelId="{46841397-578B-4B6B-960D-E9095639B931}" srcId="{6EAD6B1C-5C86-45B6-891C-B0DC311FDC7A}" destId="{D656BB86-2336-4759-9095-1D107F0ABD2F}" srcOrd="1" destOrd="0" parTransId="{EFDE949D-E181-46C2-8ECE-ED9B1AE01811}" sibTransId="{883FB8B3-00F3-4A24-A08F-F6B0644B7AC1}"/>
    <dgm:cxn modelId="{BB9FC33B-37DE-4320-ABC9-1E2018B183CA}" type="presOf" srcId="{6EAD6B1C-5C86-45B6-891C-B0DC311FDC7A}" destId="{E8FFD8B7-A864-4C07-BBE0-9D6F768D15F9}" srcOrd="1" destOrd="0" presId="urn:microsoft.com/office/officeart/2005/8/layout/orgChart1"/>
    <dgm:cxn modelId="{F6161849-19F9-49F3-B374-0DE8B8B96FA5}" type="presOf" srcId="{7B3E4C72-28FD-45F3-B719-3EA5480734ED}" destId="{F4560608-4D79-422C-B7E4-758403F07F91}" srcOrd="1" destOrd="0" presId="urn:microsoft.com/office/officeart/2005/8/layout/orgChart1"/>
    <dgm:cxn modelId="{1D5F746C-96BE-4494-9E7E-D66A345003D1}" type="presOf" srcId="{6EAD6B1C-5C86-45B6-891C-B0DC311FDC7A}" destId="{C2E8D85B-1A01-4F93-A9D8-A10A9388AABC}" srcOrd="0" destOrd="0" presId="urn:microsoft.com/office/officeart/2005/8/layout/orgChart1"/>
    <dgm:cxn modelId="{776286D7-4D18-47DA-8A78-21A168B41045}" srcId="{6EAD6B1C-5C86-45B6-891C-B0DC311FDC7A}" destId="{7B3E4C72-28FD-45F3-B719-3EA5480734ED}" srcOrd="0" destOrd="0" parTransId="{BAE022D5-D673-4F2D-87E5-112BA8F68154}" sibTransId="{58A21DCD-9FE4-4A42-94D7-52E4BED32BAB}"/>
    <dgm:cxn modelId="{42A16222-3617-4C6D-BE79-CAB96CC06288}" type="presOf" srcId="{8B429582-BC82-4FA2-8BDF-3B1188B1158B}" destId="{50AE72D3-4D14-43DE-AE19-CDEC9DEEE9BD}" srcOrd="1" destOrd="0" presId="urn:microsoft.com/office/officeart/2005/8/layout/orgChart1"/>
    <dgm:cxn modelId="{0051E63C-BE99-46DA-9629-2F8AD3BDA0C3}" type="presOf" srcId="{7B3E4C72-28FD-45F3-B719-3EA5480734ED}" destId="{4C8EEB34-7B20-408D-9503-196B4C3B8E8E}" srcOrd="0" destOrd="0" presId="urn:microsoft.com/office/officeart/2005/8/layout/orgChart1"/>
    <dgm:cxn modelId="{CF0A073B-A6C0-4A99-9210-95BD981DD205}" type="presOf" srcId="{EFDE949D-E181-46C2-8ECE-ED9B1AE01811}" destId="{935E650D-4FCD-4995-A10E-1FEAE4753CEA}" srcOrd="0" destOrd="0" presId="urn:microsoft.com/office/officeart/2005/8/layout/orgChart1"/>
    <dgm:cxn modelId="{2F937D15-9087-44FB-A8B8-1DDED62CAC26}" type="presOf" srcId="{D656BB86-2336-4759-9095-1D107F0ABD2F}" destId="{79DEAEFA-620D-4E59-A25E-55C3FB712E1D}" srcOrd="0" destOrd="0" presId="urn:microsoft.com/office/officeart/2005/8/layout/orgChart1"/>
    <dgm:cxn modelId="{88AA0255-A118-4B53-815D-1E3BB413F2D3}" srcId="{62F08189-3C74-4202-9DB1-1C85B9A0EC8F}" destId="{6EAD6B1C-5C86-45B6-891C-B0DC311FDC7A}" srcOrd="0" destOrd="0" parTransId="{09B0416A-C85C-4D0D-A4DF-8396DBFF88CE}" sibTransId="{E32AA398-DFBC-431C-A38D-CA96D1B94C57}"/>
    <dgm:cxn modelId="{7DFE64F4-BD7F-46B1-A002-FCAD4AA1F888}" type="presOf" srcId="{8B429582-BC82-4FA2-8BDF-3B1188B1158B}" destId="{84FB4E9A-C2DF-43B0-8ADB-DA8C5698A42D}" srcOrd="0" destOrd="0" presId="urn:microsoft.com/office/officeart/2005/8/layout/orgChart1"/>
    <dgm:cxn modelId="{FE41BEFF-E9FC-40C1-AA69-F44B72B2FD31}" type="presOf" srcId="{D656BB86-2336-4759-9095-1D107F0ABD2F}" destId="{213ED323-1C63-4053-BC87-3A115D4831BC}" srcOrd="1" destOrd="0" presId="urn:microsoft.com/office/officeart/2005/8/layout/orgChart1"/>
    <dgm:cxn modelId="{86AE01FB-0726-46DF-8D5E-1594B2DD4371}" srcId="{6EAD6B1C-5C86-45B6-891C-B0DC311FDC7A}" destId="{8B429582-BC82-4FA2-8BDF-3B1188B1158B}" srcOrd="2" destOrd="0" parTransId="{AAA016F6-2565-4920-8F51-2DD460BF0BCC}" sibTransId="{3AD86C4B-6073-4D07-B8B7-8900CBE007E7}"/>
    <dgm:cxn modelId="{CD82F3B8-D47D-48C6-A237-8F7BED9E04D9}" type="presParOf" srcId="{642E601A-784A-4179-AF48-1FC46CC85A63}" destId="{3901F6DE-232A-4B41-8DF4-59256851D293}" srcOrd="0" destOrd="0" presId="urn:microsoft.com/office/officeart/2005/8/layout/orgChart1"/>
    <dgm:cxn modelId="{314F44E5-1C7A-4C7E-8650-1C3E8F324A78}" type="presParOf" srcId="{3901F6DE-232A-4B41-8DF4-59256851D293}" destId="{243E731B-90AC-4A52-9069-AAD2005A086C}" srcOrd="0" destOrd="0" presId="urn:microsoft.com/office/officeart/2005/8/layout/orgChart1"/>
    <dgm:cxn modelId="{F98AC69B-0E65-46DD-9803-E19451F93FC4}" type="presParOf" srcId="{243E731B-90AC-4A52-9069-AAD2005A086C}" destId="{C2E8D85B-1A01-4F93-A9D8-A10A9388AABC}" srcOrd="0" destOrd="0" presId="urn:microsoft.com/office/officeart/2005/8/layout/orgChart1"/>
    <dgm:cxn modelId="{B9B7FE94-3C5F-4CFC-AEF3-F26ABC9E7BC6}" type="presParOf" srcId="{243E731B-90AC-4A52-9069-AAD2005A086C}" destId="{E8FFD8B7-A864-4C07-BBE0-9D6F768D15F9}" srcOrd="1" destOrd="0" presId="urn:microsoft.com/office/officeart/2005/8/layout/orgChart1"/>
    <dgm:cxn modelId="{792B9A52-BDD5-4FED-84C0-3A7D832CC5B1}" type="presParOf" srcId="{3901F6DE-232A-4B41-8DF4-59256851D293}" destId="{51B3BAB0-BF9B-4F6B-B7C3-AFF3E7F79DC4}" srcOrd="1" destOrd="0" presId="urn:microsoft.com/office/officeart/2005/8/layout/orgChart1"/>
    <dgm:cxn modelId="{4345B14B-D60A-4C5E-8384-8A745EF308B2}" type="presParOf" srcId="{51B3BAB0-BF9B-4F6B-B7C3-AFF3E7F79DC4}" destId="{902F7411-9763-49C7-AE64-9A064C25D882}" srcOrd="0" destOrd="0" presId="urn:microsoft.com/office/officeart/2005/8/layout/orgChart1"/>
    <dgm:cxn modelId="{96D04E67-7433-4D5B-8A67-7BE60F7B241A}" type="presParOf" srcId="{51B3BAB0-BF9B-4F6B-B7C3-AFF3E7F79DC4}" destId="{B8FA4B7F-3C19-4BD1-B5D4-9964C9DF224F}" srcOrd="1" destOrd="0" presId="urn:microsoft.com/office/officeart/2005/8/layout/orgChart1"/>
    <dgm:cxn modelId="{F3C2C72C-E95B-4D33-9118-B9103F84B326}" type="presParOf" srcId="{B8FA4B7F-3C19-4BD1-B5D4-9964C9DF224F}" destId="{F7579BC2-E2C4-44DB-88CA-13DE9E55A7A9}" srcOrd="0" destOrd="0" presId="urn:microsoft.com/office/officeart/2005/8/layout/orgChart1"/>
    <dgm:cxn modelId="{988917E3-08C2-49EA-9FD1-6D3686FA1D05}" type="presParOf" srcId="{F7579BC2-E2C4-44DB-88CA-13DE9E55A7A9}" destId="{4C8EEB34-7B20-408D-9503-196B4C3B8E8E}" srcOrd="0" destOrd="0" presId="urn:microsoft.com/office/officeart/2005/8/layout/orgChart1"/>
    <dgm:cxn modelId="{C3AE6FF1-FACD-4600-82E4-5A7AAAC47419}" type="presParOf" srcId="{F7579BC2-E2C4-44DB-88CA-13DE9E55A7A9}" destId="{F4560608-4D79-422C-B7E4-758403F07F91}" srcOrd="1" destOrd="0" presId="urn:microsoft.com/office/officeart/2005/8/layout/orgChart1"/>
    <dgm:cxn modelId="{DA16BA67-D568-43F0-AC3E-AB5245E8015D}" type="presParOf" srcId="{B8FA4B7F-3C19-4BD1-B5D4-9964C9DF224F}" destId="{106441F0-A565-406B-BF4E-105D4CC2FFC6}" srcOrd="1" destOrd="0" presId="urn:microsoft.com/office/officeart/2005/8/layout/orgChart1"/>
    <dgm:cxn modelId="{FC160F91-B4B2-40D3-8152-1EFD219BB87B}" type="presParOf" srcId="{B8FA4B7F-3C19-4BD1-B5D4-9964C9DF224F}" destId="{BE5E1520-99E1-47DB-AAC3-BCE30BC07DF4}" srcOrd="2" destOrd="0" presId="urn:microsoft.com/office/officeart/2005/8/layout/orgChart1"/>
    <dgm:cxn modelId="{BE0FA3D2-2A22-48AB-957E-28FF75BF858B}" type="presParOf" srcId="{51B3BAB0-BF9B-4F6B-B7C3-AFF3E7F79DC4}" destId="{935E650D-4FCD-4995-A10E-1FEAE4753CEA}" srcOrd="2" destOrd="0" presId="urn:microsoft.com/office/officeart/2005/8/layout/orgChart1"/>
    <dgm:cxn modelId="{2B1499FD-9747-4685-B18B-38FE500AEC73}" type="presParOf" srcId="{51B3BAB0-BF9B-4F6B-B7C3-AFF3E7F79DC4}" destId="{D0D3EAC8-085C-4949-A3C0-B5D849B042D3}" srcOrd="3" destOrd="0" presId="urn:microsoft.com/office/officeart/2005/8/layout/orgChart1"/>
    <dgm:cxn modelId="{88B15978-7C48-46FF-87C8-3C00D73CE358}" type="presParOf" srcId="{D0D3EAC8-085C-4949-A3C0-B5D849B042D3}" destId="{C3B263C6-41F4-4F06-8189-33788D05FAF5}" srcOrd="0" destOrd="0" presId="urn:microsoft.com/office/officeart/2005/8/layout/orgChart1"/>
    <dgm:cxn modelId="{3E617492-AFD4-401D-B0F5-57E0A0D1D786}" type="presParOf" srcId="{C3B263C6-41F4-4F06-8189-33788D05FAF5}" destId="{79DEAEFA-620D-4E59-A25E-55C3FB712E1D}" srcOrd="0" destOrd="0" presId="urn:microsoft.com/office/officeart/2005/8/layout/orgChart1"/>
    <dgm:cxn modelId="{35267723-4023-4539-B7E0-F02AE434B5D6}" type="presParOf" srcId="{C3B263C6-41F4-4F06-8189-33788D05FAF5}" destId="{213ED323-1C63-4053-BC87-3A115D4831BC}" srcOrd="1" destOrd="0" presId="urn:microsoft.com/office/officeart/2005/8/layout/orgChart1"/>
    <dgm:cxn modelId="{59B53305-81D1-494C-9519-AF0F3DB26D09}" type="presParOf" srcId="{D0D3EAC8-085C-4949-A3C0-B5D849B042D3}" destId="{24971877-73C9-47A3-8211-B0BEC6C29371}" srcOrd="1" destOrd="0" presId="urn:microsoft.com/office/officeart/2005/8/layout/orgChart1"/>
    <dgm:cxn modelId="{25D69BEB-5B6E-4573-B965-C89FB02CA56A}" type="presParOf" srcId="{D0D3EAC8-085C-4949-A3C0-B5D849B042D3}" destId="{E4CDB015-DABF-4CBA-8572-750E705B8519}" srcOrd="2" destOrd="0" presId="urn:microsoft.com/office/officeart/2005/8/layout/orgChart1"/>
    <dgm:cxn modelId="{74302124-85D4-4A05-B9EB-48BFEE00EDA2}" type="presParOf" srcId="{51B3BAB0-BF9B-4F6B-B7C3-AFF3E7F79DC4}" destId="{19218CA3-EE19-4196-8E1E-726DF807B0E3}" srcOrd="4" destOrd="0" presId="urn:microsoft.com/office/officeart/2005/8/layout/orgChart1"/>
    <dgm:cxn modelId="{F95B2A9E-7168-4FC1-A91B-EF486AF55B30}" type="presParOf" srcId="{51B3BAB0-BF9B-4F6B-B7C3-AFF3E7F79DC4}" destId="{F58006BE-9FB2-4880-AA4A-6C3E5BF4B3A3}" srcOrd="5" destOrd="0" presId="urn:microsoft.com/office/officeart/2005/8/layout/orgChart1"/>
    <dgm:cxn modelId="{40AFB384-E125-41E1-BE6D-550791F16B02}" type="presParOf" srcId="{F58006BE-9FB2-4880-AA4A-6C3E5BF4B3A3}" destId="{5F8FB1C4-196F-44DA-B916-5DF6BC081EA0}" srcOrd="0" destOrd="0" presId="urn:microsoft.com/office/officeart/2005/8/layout/orgChart1"/>
    <dgm:cxn modelId="{469EDC6E-42B1-4DD8-A561-96CF06E03E24}" type="presParOf" srcId="{5F8FB1C4-196F-44DA-B916-5DF6BC081EA0}" destId="{84FB4E9A-C2DF-43B0-8ADB-DA8C5698A42D}" srcOrd="0" destOrd="0" presId="urn:microsoft.com/office/officeart/2005/8/layout/orgChart1"/>
    <dgm:cxn modelId="{854C55C5-71F9-45F5-9574-A3D9273552F5}" type="presParOf" srcId="{5F8FB1C4-196F-44DA-B916-5DF6BC081EA0}" destId="{50AE72D3-4D14-43DE-AE19-CDEC9DEEE9BD}" srcOrd="1" destOrd="0" presId="urn:microsoft.com/office/officeart/2005/8/layout/orgChart1"/>
    <dgm:cxn modelId="{14E4F211-1375-4A0A-AD07-BF0A6B79A2C2}" type="presParOf" srcId="{F58006BE-9FB2-4880-AA4A-6C3E5BF4B3A3}" destId="{15102093-C8E2-4A31-B1D6-E40F53C39C42}" srcOrd="1" destOrd="0" presId="urn:microsoft.com/office/officeart/2005/8/layout/orgChart1"/>
    <dgm:cxn modelId="{CB26BC34-1044-41A4-9998-2FEDF6CE139B}" type="presParOf" srcId="{F58006BE-9FB2-4880-AA4A-6C3E5BF4B3A3}" destId="{6FC3200C-C35E-4D9D-880D-46F07BFCB18D}" srcOrd="2" destOrd="0" presId="urn:microsoft.com/office/officeart/2005/8/layout/orgChart1"/>
    <dgm:cxn modelId="{B299A1A6-CFD3-43BF-8300-00279FA0AD9A}" type="presParOf" srcId="{3901F6DE-232A-4B41-8DF4-59256851D293}" destId="{E0D61F89-0803-4C28-B217-F3E3ABD09B6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6ADB1FAB-5CD1-419D-B744-AE2CDB646C72}" type="doc">
      <dgm:prSet loTypeId="urn:microsoft.com/office/officeart/2005/8/layout/vProcess5" loCatId="process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A304569-3D77-40A4-B538-7DC9D263D8EA}">
      <dgm:prSet phldrT="[Text]" custT="1"/>
      <dgm:spPr>
        <a:xfrm>
          <a:off x="-111085" y="-68025"/>
          <a:ext cx="7605737" cy="1495345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r>
            <a:rPr lang="en-US" sz="9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Part I: </a:t>
          </a:r>
          <a:r>
            <a:rPr lang="en-US" sz="8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Basics of on-chip optical interconnects</a:t>
          </a:r>
          <a:endParaRPr lang="en-US" sz="8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34F33B36-60F4-4859-9274-742353E30EC1}" type="parTrans" cxnId="{4F93CEC5-031F-41C5-A316-BBB5A047BA8F}">
      <dgm:prSet/>
      <dgm:spPr/>
      <dgm:t>
        <a:bodyPr/>
        <a:lstStyle/>
        <a:p>
          <a:endParaRPr lang="en-US" sz="800"/>
        </a:p>
      </dgm:t>
    </dgm:pt>
    <dgm:pt modelId="{76187667-C37F-45D4-A4D8-52F1BFFD939F}" type="sibTrans" cxnId="{4F93CEC5-031F-41C5-A316-BBB5A047BA8F}">
      <dgm:prSet custT="1"/>
      <dgm:spPr>
        <a:xfrm>
          <a:off x="6500025" y="1041095"/>
          <a:ext cx="883541" cy="883541"/>
        </a:xfrm>
        <a:solidFill>
          <a:srgbClr val="4472C4">
            <a:tint val="40000"/>
            <a:alpha val="90000"/>
            <a:hueOff val="0"/>
            <a:satOff val="0"/>
            <a:lumOff val="0"/>
            <a:alphaOff val="0"/>
          </a:srgbClr>
        </a:solidFill>
        <a:ln w="6350" cap="flat" cmpd="sng" algn="ctr">
          <a:solidFill>
            <a:srgbClr val="4472C4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gm:spPr>
      <dgm:t>
        <a:bodyPr/>
        <a:lstStyle/>
        <a:p>
          <a:endParaRPr lang="en-US" sz="9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092DACA3-323C-4E62-8969-C083F4B3793A}">
      <dgm:prSet phldrT="[Text]" custT="1"/>
      <dgm:spPr>
        <a:xfrm>
          <a:off x="1116432" y="3144851"/>
          <a:ext cx="7605737" cy="1495345"/>
        </a:xfrm>
        <a:solidFill>
          <a:srgbClr val="70AD47">
            <a:lumMod val="50000"/>
          </a:srgbClr>
        </a:soli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r>
            <a:rPr lang="en-US" sz="9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Part III: </a:t>
          </a:r>
          <a:r>
            <a:rPr lang="en-US" sz="8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Application of the reconfigurable optical network</a:t>
          </a:r>
          <a:endParaRPr lang="en-US" sz="8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1FC40F00-BD3E-47E3-92A9-42186C20BB59}" type="parTrans" cxnId="{DC879D14-6C3E-4CED-A2C4-746964F04D74}">
      <dgm:prSet/>
      <dgm:spPr/>
      <dgm:t>
        <a:bodyPr/>
        <a:lstStyle/>
        <a:p>
          <a:endParaRPr lang="en-US" sz="800"/>
        </a:p>
      </dgm:t>
    </dgm:pt>
    <dgm:pt modelId="{64F2A4A5-C563-4683-BBFD-E23903100002}" type="sibTrans" cxnId="{DC879D14-6C3E-4CED-A2C4-746964F04D74}">
      <dgm:prSet custT="1"/>
      <dgm:spPr>
        <a:xfrm>
          <a:off x="7727543" y="4253972"/>
          <a:ext cx="883541" cy="883541"/>
        </a:xfrm>
        <a:solidFill>
          <a:srgbClr val="4472C4">
            <a:tint val="40000"/>
            <a:alpha val="90000"/>
            <a:hueOff val="-7391755"/>
            <a:satOff val="-12816"/>
            <a:lumOff val="-1289"/>
            <a:alphaOff val="0"/>
          </a:srgbClr>
        </a:solidFill>
        <a:ln w="6350" cap="flat" cmpd="sng" algn="ctr">
          <a:solidFill>
            <a:srgbClr val="4472C4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gm:spPr>
      <dgm:t>
        <a:bodyPr/>
        <a:lstStyle/>
        <a:p>
          <a:endParaRPr lang="en-US" sz="9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B9BA1DD4-9ABC-49B1-9FD6-0E5C3F5546E4}">
      <dgm:prSet phldrT="[Text]" custT="1"/>
      <dgm:spPr>
        <a:xfrm>
          <a:off x="1734805" y="4751289"/>
          <a:ext cx="7605737" cy="1495345"/>
        </a:xfrm>
        <a:gradFill rotWithShape="0">
          <a:gsLst>
            <a:gs pos="0">
              <a:srgbClr val="4472C4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r>
            <a:rPr lang="en-US" sz="9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Part IV: </a:t>
          </a:r>
          <a:r>
            <a:rPr lang="en-US" sz="8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Advanced network architecture</a:t>
          </a:r>
          <a:endParaRPr lang="en-US" sz="8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FDA33893-C787-42CA-BC88-1B994BB24863}" type="parTrans" cxnId="{FA2C1155-17E2-4127-8D1D-55706CAE2B50}">
      <dgm:prSet/>
      <dgm:spPr/>
      <dgm:t>
        <a:bodyPr/>
        <a:lstStyle/>
        <a:p>
          <a:endParaRPr lang="en-US" sz="800"/>
        </a:p>
      </dgm:t>
    </dgm:pt>
    <dgm:pt modelId="{56995C89-5551-4059-A6C2-DA43B4F5886D}" type="sibTrans" cxnId="{FA2C1155-17E2-4127-8D1D-55706CAE2B50}">
      <dgm:prSet/>
      <dgm:spPr/>
      <dgm:t>
        <a:bodyPr/>
        <a:lstStyle/>
        <a:p>
          <a:endParaRPr lang="en-US" sz="800"/>
        </a:p>
      </dgm:t>
    </dgm:pt>
    <dgm:pt modelId="{BB3634C5-6FBD-447A-9A95-92A8CF5C1C35}">
      <dgm:prSet custT="1"/>
      <dgm:spPr>
        <a:xfrm>
          <a:off x="1116432" y="3144851"/>
          <a:ext cx="7605737" cy="1495345"/>
        </a:xfrm>
        <a:solidFill>
          <a:srgbClr val="70AD47">
            <a:lumMod val="50000"/>
          </a:srgbClr>
        </a:soli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r>
            <a:rPr lang="en-US" sz="7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Chapter 6: Optical Overlay NUCA</a:t>
          </a:r>
          <a:endParaRPr lang="en-US" sz="7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8405276E-87C5-4744-A2A2-3ED0E543C6B1}" type="parTrans" cxnId="{F87649F0-94F0-422A-A9D8-AB568C499179}">
      <dgm:prSet/>
      <dgm:spPr/>
      <dgm:t>
        <a:bodyPr/>
        <a:lstStyle/>
        <a:p>
          <a:endParaRPr lang="en-US" sz="800"/>
        </a:p>
      </dgm:t>
    </dgm:pt>
    <dgm:pt modelId="{9AF9756E-5268-41D9-A805-766926CDA4AF}" type="sibTrans" cxnId="{F87649F0-94F0-422A-A9D8-AB568C499179}">
      <dgm:prSet/>
      <dgm:spPr/>
      <dgm:t>
        <a:bodyPr/>
        <a:lstStyle/>
        <a:p>
          <a:endParaRPr lang="en-US" sz="800"/>
        </a:p>
      </dgm:t>
    </dgm:pt>
    <dgm:pt modelId="{C6E92EA2-D213-4E2F-8D80-678496A16811}">
      <dgm:prSet phldrT="[Text]" custT="1"/>
      <dgm:spPr>
        <a:xfrm>
          <a:off x="507287" y="1538412"/>
          <a:ext cx="7605737" cy="1495345"/>
        </a:xfrm>
        <a:solidFill>
          <a:srgbClr val="FFC000">
            <a:lumMod val="50000"/>
          </a:srgbClr>
        </a:soli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r>
            <a:rPr lang="en-US" sz="8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Part II : </a:t>
          </a:r>
          <a:r>
            <a:rPr lang="en-US" sz="7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Improvements in design methodology</a:t>
          </a:r>
          <a:endParaRPr lang="en-US" sz="7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61D6D0F-C4D2-4546-9343-8467D24BC6D3}" type="parTrans" cxnId="{3C837D9B-05E0-474E-BDEF-54BBFB0E5BCB}">
      <dgm:prSet/>
      <dgm:spPr/>
      <dgm:t>
        <a:bodyPr/>
        <a:lstStyle/>
        <a:p>
          <a:endParaRPr lang="en-US" sz="800"/>
        </a:p>
      </dgm:t>
    </dgm:pt>
    <dgm:pt modelId="{8E43F35A-3646-4DE8-AE91-CAA21CA7C515}" type="sibTrans" cxnId="{3C837D9B-05E0-474E-BDEF-54BBFB0E5BCB}">
      <dgm:prSet custT="1"/>
      <dgm:spPr>
        <a:xfrm>
          <a:off x="7118398" y="2647534"/>
          <a:ext cx="883541" cy="883541"/>
        </a:xfrm>
        <a:solidFill>
          <a:srgbClr val="4472C4">
            <a:tint val="40000"/>
            <a:alpha val="90000"/>
            <a:hueOff val="-3695877"/>
            <a:satOff val="-6408"/>
            <a:lumOff val="-644"/>
            <a:alphaOff val="0"/>
          </a:srgbClr>
        </a:solidFill>
        <a:ln w="6350" cap="flat" cmpd="sng" algn="ctr">
          <a:solidFill>
            <a:srgbClr val="4472C4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gm:spPr>
      <dgm:t>
        <a:bodyPr/>
        <a:lstStyle/>
        <a:p>
          <a:endParaRPr lang="en-US" sz="9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8D11B016-6A1A-40ED-82D0-263DA6DFF8B6}">
      <dgm:prSet custT="1"/>
      <dgm:spPr>
        <a:xfrm>
          <a:off x="507287" y="1538412"/>
          <a:ext cx="7605737" cy="1495345"/>
        </a:xfrm>
        <a:solidFill>
          <a:srgbClr val="FFC000">
            <a:lumMod val="50000"/>
          </a:srgbClr>
        </a:soli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r>
            <a:rPr lang="en-US" sz="6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Chapter 3: Enhancement in simulation infrastructure</a:t>
          </a:r>
          <a:endParaRPr lang="en-US" sz="6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26B23C6-768B-4710-9CDA-5E5330F56E8A}" type="parTrans" cxnId="{6887820F-F16A-40B8-9E2D-F5A5A5E3577E}">
      <dgm:prSet/>
      <dgm:spPr/>
      <dgm:t>
        <a:bodyPr/>
        <a:lstStyle/>
        <a:p>
          <a:endParaRPr lang="en-US" sz="800"/>
        </a:p>
      </dgm:t>
    </dgm:pt>
    <dgm:pt modelId="{26AFF297-36DE-4063-B3D3-C32FFF40EDC7}" type="sibTrans" cxnId="{6887820F-F16A-40B8-9E2D-F5A5A5E3577E}">
      <dgm:prSet/>
      <dgm:spPr/>
      <dgm:t>
        <a:bodyPr/>
        <a:lstStyle/>
        <a:p>
          <a:endParaRPr lang="en-US" sz="800"/>
        </a:p>
      </dgm:t>
    </dgm:pt>
    <dgm:pt modelId="{F140122B-8C73-4439-8FBE-0BEB9F601C45}">
      <dgm:prSet custT="1"/>
      <dgm:spPr>
        <a:xfrm>
          <a:off x="507287" y="1538412"/>
          <a:ext cx="7605737" cy="1495345"/>
        </a:xfrm>
        <a:solidFill>
          <a:srgbClr val="FFC000">
            <a:lumMod val="50000"/>
          </a:srgbClr>
        </a:soli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r>
            <a:rPr lang="en-US" sz="6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Chapter 4: Efficient network synthesis and advanced network reconfiguration methods</a:t>
          </a:r>
          <a:endParaRPr lang="en-US" sz="6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55E28838-A5A6-4225-B015-73150DA4BB0F}" type="parTrans" cxnId="{BE4E65CE-681A-4DB8-9036-959E208CB701}">
      <dgm:prSet/>
      <dgm:spPr/>
      <dgm:t>
        <a:bodyPr/>
        <a:lstStyle/>
        <a:p>
          <a:endParaRPr lang="en-US" sz="800"/>
        </a:p>
      </dgm:t>
    </dgm:pt>
    <dgm:pt modelId="{C41080A3-ED9B-46F8-8126-F74562045D3A}" type="sibTrans" cxnId="{BE4E65CE-681A-4DB8-9036-959E208CB701}">
      <dgm:prSet/>
      <dgm:spPr/>
      <dgm:t>
        <a:bodyPr/>
        <a:lstStyle/>
        <a:p>
          <a:endParaRPr lang="en-US" sz="800"/>
        </a:p>
      </dgm:t>
    </dgm:pt>
    <dgm:pt modelId="{865717F0-82A3-4FAF-BB34-BE3D61789A8C}">
      <dgm:prSet custT="1"/>
      <dgm:spPr>
        <a:xfrm>
          <a:off x="-111085" y="-68025"/>
          <a:ext cx="7605737" cy="1495345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r>
            <a:rPr lang="en-US" sz="7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Chapter 1: Introduction</a:t>
          </a:r>
          <a:endParaRPr lang="en-US" sz="7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6F84B7D4-6CDA-44F6-99A6-89CEAA3067DA}" type="parTrans" cxnId="{D1159234-6CEE-4E57-9AF9-9290A955E893}">
      <dgm:prSet/>
      <dgm:spPr/>
      <dgm:t>
        <a:bodyPr/>
        <a:lstStyle/>
        <a:p>
          <a:endParaRPr lang="en-US" sz="800"/>
        </a:p>
      </dgm:t>
    </dgm:pt>
    <dgm:pt modelId="{B4E99CB9-55C4-46A1-B866-A5ADF468E92B}" type="sibTrans" cxnId="{D1159234-6CEE-4E57-9AF9-9290A955E893}">
      <dgm:prSet/>
      <dgm:spPr/>
      <dgm:t>
        <a:bodyPr/>
        <a:lstStyle/>
        <a:p>
          <a:endParaRPr lang="en-US" sz="800"/>
        </a:p>
      </dgm:t>
    </dgm:pt>
    <dgm:pt modelId="{214B7011-1611-42B6-8B1C-2F6A03F7CB0C}">
      <dgm:prSet custT="1"/>
      <dgm:spPr>
        <a:xfrm>
          <a:off x="-111085" y="-68025"/>
          <a:ext cx="7605737" cy="1495345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r>
            <a:rPr lang="en-US" sz="7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Chapter 2: Background and literature survey</a:t>
          </a:r>
          <a:endParaRPr lang="en-US" sz="7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5C880382-A6E7-4EA3-9493-4904E9FF5A83}" type="parTrans" cxnId="{BFCAF750-FE47-4102-AD04-A6235BE84CFB}">
      <dgm:prSet/>
      <dgm:spPr/>
      <dgm:t>
        <a:bodyPr/>
        <a:lstStyle/>
        <a:p>
          <a:endParaRPr lang="en-US" sz="800"/>
        </a:p>
      </dgm:t>
    </dgm:pt>
    <dgm:pt modelId="{C0E5935C-0C3F-40B2-B33C-4810AD846503}" type="sibTrans" cxnId="{BFCAF750-FE47-4102-AD04-A6235BE84CFB}">
      <dgm:prSet/>
      <dgm:spPr/>
      <dgm:t>
        <a:bodyPr/>
        <a:lstStyle/>
        <a:p>
          <a:endParaRPr lang="en-US" sz="800"/>
        </a:p>
      </dgm:t>
    </dgm:pt>
    <dgm:pt modelId="{46585266-2972-4AFE-8B92-F0AD63E3DF06}">
      <dgm:prSet custT="1"/>
      <dgm:spPr>
        <a:xfrm>
          <a:off x="507287" y="1538412"/>
          <a:ext cx="7605737" cy="1495345"/>
        </a:xfrm>
        <a:solidFill>
          <a:srgbClr val="FFC000">
            <a:lumMod val="50000"/>
          </a:srgbClr>
        </a:soli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r>
            <a:rPr lang="en-US" sz="6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Chapter 5: Ultrafast optical components</a:t>
          </a:r>
          <a:endParaRPr lang="en-US" sz="6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DFA760F5-C104-4082-9613-46CF2E94C4AF}" type="parTrans" cxnId="{C733E6D7-C815-442A-9093-3E12B990343F}">
      <dgm:prSet/>
      <dgm:spPr/>
      <dgm:t>
        <a:bodyPr/>
        <a:lstStyle/>
        <a:p>
          <a:endParaRPr lang="en-US" sz="800"/>
        </a:p>
      </dgm:t>
    </dgm:pt>
    <dgm:pt modelId="{924F621B-CA26-4D15-80D2-1A74400DABA2}" type="sibTrans" cxnId="{C733E6D7-C815-442A-9093-3E12B990343F}">
      <dgm:prSet/>
      <dgm:spPr/>
      <dgm:t>
        <a:bodyPr/>
        <a:lstStyle/>
        <a:p>
          <a:endParaRPr lang="en-US" sz="800"/>
        </a:p>
      </dgm:t>
    </dgm:pt>
    <dgm:pt modelId="{E01A8C8B-8F61-4938-835E-C3A8A61C80B3}">
      <dgm:prSet custT="1"/>
      <dgm:spPr>
        <a:xfrm>
          <a:off x="1734805" y="4751289"/>
          <a:ext cx="7605737" cy="1495345"/>
        </a:xfrm>
        <a:gradFill rotWithShape="0">
          <a:gsLst>
            <a:gs pos="0">
              <a:srgbClr val="4472C4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r>
            <a:rPr lang="en-US" sz="7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Chapter 7: Energy efficiency (</a:t>
          </a:r>
          <a:r>
            <a:rPr lang="en-US" sz="700" dirty="0" err="1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ColdBus</a:t>
          </a:r>
          <a:r>
            <a:rPr lang="en-US" sz="7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)</a:t>
          </a:r>
          <a:endParaRPr lang="en-US" sz="7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E11134A-B8BA-4A46-B6EF-2A74B475CF84}" type="parTrans" cxnId="{6B5A5345-079E-43F2-83C4-0743766DD310}">
      <dgm:prSet/>
      <dgm:spPr/>
      <dgm:t>
        <a:bodyPr/>
        <a:lstStyle/>
        <a:p>
          <a:endParaRPr lang="en-US" sz="800"/>
        </a:p>
      </dgm:t>
    </dgm:pt>
    <dgm:pt modelId="{C11F1D64-5F6B-4678-B5B0-5BDED2CEBA6F}" type="sibTrans" cxnId="{6B5A5345-079E-43F2-83C4-0743766DD310}">
      <dgm:prSet/>
      <dgm:spPr/>
      <dgm:t>
        <a:bodyPr/>
        <a:lstStyle/>
        <a:p>
          <a:endParaRPr lang="en-US" sz="800"/>
        </a:p>
      </dgm:t>
    </dgm:pt>
    <dgm:pt modelId="{95ABE56B-D69E-41F0-9FB4-AA3FF6301585}">
      <dgm:prSet custT="1"/>
      <dgm:spPr>
        <a:xfrm>
          <a:off x="1734805" y="4751289"/>
          <a:ext cx="7605737" cy="1495345"/>
        </a:xfrm>
        <a:gradFill rotWithShape="0">
          <a:gsLst>
            <a:gs pos="0">
              <a:srgbClr val="4472C4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r>
            <a:rPr lang="en-US" sz="7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Chapter 8: Scalability (</a:t>
          </a:r>
          <a:r>
            <a:rPr lang="en-US" sz="700" dirty="0" err="1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BigBus</a:t>
          </a:r>
          <a:r>
            <a:rPr lang="en-US" sz="7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)</a:t>
          </a:r>
          <a:endParaRPr lang="en-US" sz="7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DA5C49A4-A5B0-40CD-A313-95EF710448CF}" type="parTrans" cxnId="{4A621330-6DF6-436D-B9F4-9409497237D2}">
      <dgm:prSet/>
      <dgm:spPr/>
      <dgm:t>
        <a:bodyPr/>
        <a:lstStyle/>
        <a:p>
          <a:endParaRPr lang="en-US" sz="800"/>
        </a:p>
      </dgm:t>
    </dgm:pt>
    <dgm:pt modelId="{13F6B161-71CF-4AD5-BC69-6C9666AE0D08}" type="sibTrans" cxnId="{4A621330-6DF6-436D-B9F4-9409497237D2}">
      <dgm:prSet/>
      <dgm:spPr/>
      <dgm:t>
        <a:bodyPr/>
        <a:lstStyle/>
        <a:p>
          <a:endParaRPr lang="en-US" sz="800"/>
        </a:p>
      </dgm:t>
    </dgm:pt>
    <dgm:pt modelId="{C61DD089-EDDE-42C3-BA84-F3469CD6E31F}" type="pres">
      <dgm:prSet presAssocID="{6ADB1FAB-5CD1-419D-B744-AE2CDB646C72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89F9745-3DE8-47D9-A7D6-6AFCB6C18110}" type="pres">
      <dgm:prSet presAssocID="{6ADB1FAB-5CD1-419D-B744-AE2CDB646C72}" presName="dummyMaxCanvas" presStyleCnt="0">
        <dgm:presLayoutVars/>
      </dgm:prSet>
      <dgm:spPr/>
    </dgm:pt>
    <dgm:pt modelId="{69FF4DB7-FD1E-4150-A63B-A6A53F64759A}" type="pres">
      <dgm:prSet presAssocID="{6ADB1FAB-5CD1-419D-B744-AE2CDB646C72}" presName="FourNodes_1" presStyleLbl="node1" presStyleIdx="0" presStyleCnt="4" custScaleX="103009" custScaleY="110009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893BD4EF-7C3E-4F84-9CE3-CD329E65CF7E}" type="pres">
      <dgm:prSet presAssocID="{6ADB1FAB-5CD1-419D-B744-AE2CDB646C72}" presName="FourNodes_2" presStyleLbl="node1" presStyleIdx="1" presStyleCnt="4" custScaleX="103009" custScaleY="110009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D51CD931-BA1A-49E9-9430-2D4940521510}" type="pres">
      <dgm:prSet presAssocID="{6ADB1FAB-5CD1-419D-B744-AE2CDB646C72}" presName="FourNodes_3" presStyleLbl="node1" presStyleIdx="2" presStyleCnt="4" custScaleX="103009" custScaleY="110009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A59E905C-AC60-4813-8F39-6B62067E14F2}" type="pres">
      <dgm:prSet presAssocID="{6ADB1FAB-5CD1-419D-B744-AE2CDB646C72}" presName="FourNodes_4" presStyleLbl="node1" presStyleIdx="3" presStyleCnt="4" custScaleX="103009" custScaleY="110009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65F8132D-4995-443B-A4DF-5F719B66EFA9}" type="pres">
      <dgm:prSet presAssocID="{6ADB1FAB-5CD1-419D-B744-AE2CDB646C72}" presName="FourConn_1-2" presStyleLbl="fgAccFollowNode1" presStyleIdx="0" presStyleCnt="3">
        <dgm:presLayoutVars>
          <dgm:bulletEnabled val="1"/>
        </dgm:presLayoutVars>
      </dgm:prSet>
      <dgm:spPr>
        <a:prstGeom prst="downArrow">
          <a:avLst>
            <a:gd name="adj1" fmla="val 55000"/>
            <a:gd name="adj2" fmla="val 45000"/>
          </a:avLst>
        </a:prstGeom>
      </dgm:spPr>
      <dgm:t>
        <a:bodyPr/>
        <a:lstStyle/>
        <a:p>
          <a:endParaRPr lang="en-US"/>
        </a:p>
      </dgm:t>
    </dgm:pt>
    <dgm:pt modelId="{2FF9067F-C0BE-4AB9-B81C-2D42A4BDFA0E}" type="pres">
      <dgm:prSet presAssocID="{6ADB1FAB-5CD1-419D-B744-AE2CDB646C72}" presName="FourConn_2-3" presStyleLbl="fgAccFollowNode1" presStyleIdx="1" presStyleCnt="3">
        <dgm:presLayoutVars>
          <dgm:bulletEnabled val="1"/>
        </dgm:presLayoutVars>
      </dgm:prSet>
      <dgm:spPr>
        <a:prstGeom prst="downArrow">
          <a:avLst>
            <a:gd name="adj1" fmla="val 55000"/>
            <a:gd name="adj2" fmla="val 45000"/>
          </a:avLst>
        </a:prstGeom>
      </dgm:spPr>
      <dgm:t>
        <a:bodyPr/>
        <a:lstStyle/>
        <a:p>
          <a:endParaRPr lang="en-US"/>
        </a:p>
      </dgm:t>
    </dgm:pt>
    <dgm:pt modelId="{9B1E7917-997D-4859-86EF-C290815D4B16}" type="pres">
      <dgm:prSet presAssocID="{6ADB1FAB-5CD1-419D-B744-AE2CDB646C72}" presName="FourConn_3-4" presStyleLbl="fgAccFollowNode1" presStyleIdx="2" presStyleCnt="3">
        <dgm:presLayoutVars>
          <dgm:bulletEnabled val="1"/>
        </dgm:presLayoutVars>
      </dgm:prSet>
      <dgm:spPr>
        <a:prstGeom prst="downArrow">
          <a:avLst>
            <a:gd name="adj1" fmla="val 55000"/>
            <a:gd name="adj2" fmla="val 45000"/>
          </a:avLst>
        </a:prstGeom>
      </dgm:spPr>
      <dgm:t>
        <a:bodyPr/>
        <a:lstStyle/>
        <a:p>
          <a:endParaRPr lang="en-US"/>
        </a:p>
      </dgm:t>
    </dgm:pt>
    <dgm:pt modelId="{755FBFDF-07DE-4B4C-8E2C-F391A79AA286}" type="pres">
      <dgm:prSet presAssocID="{6ADB1FAB-5CD1-419D-B744-AE2CDB646C72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C39D37-3876-4B9A-8142-2F260CDC5E49}" type="pres">
      <dgm:prSet presAssocID="{6ADB1FAB-5CD1-419D-B744-AE2CDB646C72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4B5890-13D5-4EF6-80B6-2E1A8F28C3E7}" type="pres">
      <dgm:prSet presAssocID="{6ADB1FAB-5CD1-419D-B744-AE2CDB646C72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812604-C30C-44D8-9CDD-548E33FEA49F}" type="pres">
      <dgm:prSet presAssocID="{6ADB1FAB-5CD1-419D-B744-AE2CDB646C72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EE39814-D885-418F-A18B-75FD283398EF}" type="presOf" srcId="{B9BA1DD4-9ABC-49B1-9FD6-0E5C3F5546E4}" destId="{C4812604-C30C-44D8-9CDD-548E33FEA49F}" srcOrd="1" destOrd="0" presId="urn:microsoft.com/office/officeart/2005/8/layout/vProcess5"/>
    <dgm:cxn modelId="{99E0B2C5-F60A-40A3-909A-24A3BC1E6753}" type="presOf" srcId="{F140122B-8C73-4439-8FBE-0BEB9F601C45}" destId="{893BD4EF-7C3E-4F84-9CE3-CD329E65CF7E}" srcOrd="0" destOrd="2" presId="urn:microsoft.com/office/officeart/2005/8/layout/vProcess5"/>
    <dgm:cxn modelId="{C733E6D7-C815-442A-9093-3E12B990343F}" srcId="{C6E92EA2-D213-4E2F-8D80-678496A16811}" destId="{46585266-2972-4AFE-8B92-F0AD63E3DF06}" srcOrd="2" destOrd="0" parTransId="{DFA760F5-C104-4082-9613-46CF2E94C4AF}" sibTransId="{924F621B-CA26-4D15-80D2-1A74400DABA2}"/>
    <dgm:cxn modelId="{64FFABD7-9DD0-4A7D-9F2C-32F9A3A92A55}" type="presOf" srcId="{865717F0-82A3-4FAF-BB34-BE3D61789A8C}" destId="{69FF4DB7-FD1E-4150-A63B-A6A53F64759A}" srcOrd="0" destOrd="1" presId="urn:microsoft.com/office/officeart/2005/8/layout/vProcess5"/>
    <dgm:cxn modelId="{2DFA765A-EFD9-42AD-AD5D-26759684A9B2}" type="presOf" srcId="{8D11B016-6A1A-40ED-82D0-263DA6DFF8B6}" destId="{893BD4EF-7C3E-4F84-9CE3-CD329E65CF7E}" srcOrd="0" destOrd="1" presId="urn:microsoft.com/office/officeart/2005/8/layout/vProcess5"/>
    <dgm:cxn modelId="{2077B17F-731C-410A-8CC9-69B6BD1393EA}" type="presOf" srcId="{6ADB1FAB-5CD1-419D-B744-AE2CDB646C72}" destId="{C61DD089-EDDE-42C3-BA84-F3469CD6E31F}" srcOrd="0" destOrd="0" presId="urn:microsoft.com/office/officeart/2005/8/layout/vProcess5"/>
    <dgm:cxn modelId="{F87649F0-94F0-422A-A9D8-AB568C499179}" srcId="{092DACA3-323C-4E62-8969-C083F4B3793A}" destId="{BB3634C5-6FBD-447A-9A95-92A8CF5C1C35}" srcOrd="0" destOrd="0" parTransId="{8405276E-87C5-4744-A2A2-3ED0E543C6B1}" sibTransId="{9AF9756E-5268-41D9-A805-766926CDA4AF}"/>
    <dgm:cxn modelId="{C52261D9-48CE-40AB-92B3-4D907CA0BCC2}" type="presOf" srcId="{46585266-2972-4AFE-8B92-F0AD63E3DF06}" destId="{C5C39D37-3876-4B9A-8142-2F260CDC5E49}" srcOrd="1" destOrd="3" presId="urn:microsoft.com/office/officeart/2005/8/layout/vProcess5"/>
    <dgm:cxn modelId="{F291D6C6-550D-4DA5-86C4-440B364C3426}" type="presOf" srcId="{214B7011-1611-42B6-8B1C-2F6A03F7CB0C}" destId="{69FF4DB7-FD1E-4150-A63B-A6A53F64759A}" srcOrd="0" destOrd="2" presId="urn:microsoft.com/office/officeart/2005/8/layout/vProcess5"/>
    <dgm:cxn modelId="{D5E587C5-3570-400D-8C0B-E1C28DEC265E}" type="presOf" srcId="{C6E92EA2-D213-4E2F-8D80-678496A16811}" destId="{C5C39D37-3876-4B9A-8142-2F260CDC5E49}" srcOrd="1" destOrd="0" presId="urn:microsoft.com/office/officeart/2005/8/layout/vProcess5"/>
    <dgm:cxn modelId="{63738429-ABA4-40C2-A854-90A4B582FE11}" type="presOf" srcId="{E01A8C8B-8F61-4938-835E-C3A8A61C80B3}" destId="{A59E905C-AC60-4813-8F39-6B62067E14F2}" srcOrd="0" destOrd="1" presId="urn:microsoft.com/office/officeart/2005/8/layout/vProcess5"/>
    <dgm:cxn modelId="{C2893969-C5A4-4AA7-92FF-9C271810C2EC}" type="presOf" srcId="{092DACA3-323C-4E62-8969-C083F4B3793A}" destId="{A34B5890-13D5-4EF6-80B6-2E1A8F28C3E7}" srcOrd="1" destOrd="0" presId="urn:microsoft.com/office/officeart/2005/8/layout/vProcess5"/>
    <dgm:cxn modelId="{BFCAF750-FE47-4102-AD04-A6235BE84CFB}" srcId="{4A304569-3D77-40A4-B538-7DC9D263D8EA}" destId="{214B7011-1611-42B6-8B1C-2F6A03F7CB0C}" srcOrd="1" destOrd="0" parTransId="{5C880382-A6E7-4EA3-9493-4904E9FF5A83}" sibTransId="{C0E5935C-0C3F-40B2-B33C-4810AD846503}"/>
    <dgm:cxn modelId="{4F93CEC5-031F-41C5-A316-BBB5A047BA8F}" srcId="{6ADB1FAB-5CD1-419D-B744-AE2CDB646C72}" destId="{4A304569-3D77-40A4-B538-7DC9D263D8EA}" srcOrd="0" destOrd="0" parTransId="{34F33B36-60F4-4859-9274-742353E30EC1}" sibTransId="{76187667-C37F-45D4-A4D8-52F1BFFD939F}"/>
    <dgm:cxn modelId="{17EA65F7-393E-4BF1-AC7D-C46C1F3A4390}" type="presOf" srcId="{76187667-C37F-45D4-A4D8-52F1BFFD939F}" destId="{65F8132D-4995-443B-A4DF-5F719B66EFA9}" srcOrd="0" destOrd="0" presId="urn:microsoft.com/office/officeart/2005/8/layout/vProcess5"/>
    <dgm:cxn modelId="{8C675DE9-5DDB-4F4C-BF2B-F88FABF0EE42}" type="presOf" srcId="{BB3634C5-6FBD-447A-9A95-92A8CF5C1C35}" destId="{A34B5890-13D5-4EF6-80B6-2E1A8F28C3E7}" srcOrd="1" destOrd="1" presId="urn:microsoft.com/office/officeart/2005/8/layout/vProcess5"/>
    <dgm:cxn modelId="{1E40DCD3-0573-44B8-BCEF-C8E6EF314A9F}" type="presOf" srcId="{4A304569-3D77-40A4-B538-7DC9D263D8EA}" destId="{755FBFDF-07DE-4B4C-8E2C-F391A79AA286}" srcOrd="1" destOrd="0" presId="urn:microsoft.com/office/officeart/2005/8/layout/vProcess5"/>
    <dgm:cxn modelId="{29CC0324-47EC-4385-B0D4-763BAF27ADCA}" type="presOf" srcId="{8D11B016-6A1A-40ED-82D0-263DA6DFF8B6}" destId="{C5C39D37-3876-4B9A-8142-2F260CDC5E49}" srcOrd="1" destOrd="1" presId="urn:microsoft.com/office/officeart/2005/8/layout/vProcess5"/>
    <dgm:cxn modelId="{3C837D9B-05E0-474E-BDEF-54BBFB0E5BCB}" srcId="{6ADB1FAB-5CD1-419D-B744-AE2CDB646C72}" destId="{C6E92EA2-D213-4E2F-8D80-678496A16811}" srcOrd="1" destOrd="0" parTransId="{A61D6D0F-C4D2-4546-9343-8467D24BC6D3}" sibTransId="{8E43F35A-3646-4DE8-AE91-CAA21CA7C515}"/>
    <dgm:cxn modelId="{725788A1-D0AA-435F-BCC0-385B0726B520}" type="presOf" srcId="{64F2A4A5-C563-4683-BBFD-E23903100002}" destId="{9B1E7917-997D-4859-86EF-C290815D4B16}" srcOrd="0" destOrd="0" presId="urn:microsoft.com/office/officeart/2005/8/layout/vProcess5"/>
    <dgm:cxn modelId="{6B5A5345-079E-43F2-83C4-0743766DD310}" srcId="{B9BA1DD4-9ABC-49B1-9FD6-0E5C3F5546E4}" destId="{E01A8C8B-8F61-4938-835E-C3A8A61C80B3}" srcOrd="0" destOrd="0" parTransId="{AE11134A-B8BA-4A46-B6EF-2A74B475CF84}" sibTransId="{C11F1D64-5F6B-4678-B5B0-5BDED2CEBA6F}"/>
    <dgm:cxn modelId="{9CB6ABC6-FDAA-4766-B6C3-9C6D4BC96042}" type="presOf" srcId="{95ABE56B-D69E-41F0-9FB4-AA3FF6301585}" destId="{C4812604-C30C-44D8-9CDD-548E33FEA49F}" srcOrd="1" destOrd="2" presId="urn:microsoft.com/office/officeart/2005/8/layout/vProcess5"/>
    <dgm:cxn modelId="{9AF3D9D4-8659-40E7-B4D4-119B42236AD5}" type="presOf" srcId="{95ABE56B-D69E-41F0-9FB4-AA3FF6301585}" destId="{A59E905C-AC60-4813-8F39-6B62067E14F2}" srcOrd="0" destOrd="2" presId="urn:microsoft.com/office/officeart/2005/8/layout/vProcess5"/>
    <dgm:cxn modelId="{A0F8681A-7F60-4729-A086-FFA5B6A2C0EA}" type="presOf" srcId="{F140122B-8C73-4439-8FBE-0BEB9F601C45}" destId="{C5C39D37-3876-4B9A-8142-2F260CDC5E49}" srcOrd="1" destOrd="2" presId="urn:microsoft.com/office/officeart/2005/8/layout/vProcess5"/>
    <dgm:cxn modelId="{509ACDB3-7693-49CD-B8A4-D5A7EC84AB77}" type="presOf" srcId="{46585266-2972-4AFE-8B92-F0AD63E3DF06}" destId="{893BD4EF-7C3E-4F84-9CE3-CD329E65CF7E}" srcOrd="0" destOrd="3" presId="urn:microsoft.com/office/officeart/2005/8/layout/vProcess5"/>
    <dgm:cxn modelId="{ECA79904-F208-41A8-B00D-908AEFF96E3B}" type="presOf" srcId="{BB3634C5-6FBD-447A-9A95-92A8CF5C1C35}" destId="{D51CD931-BA1A-49E9-9430-2D4940521510}" srcOrd="0" destOrd="1" presId="urn:microsoft.com/office/officeart/2005/8/layout/vProcess5"/>
    <dgm:cxn modelId="{BE4E65CE-681A-4DB8-9036-959E208CB701}" srcId="{C6E92EA2-D213-4E2F-8D80-678496A16811}" destId="{F140122B-8C73-4439-8FBE-0BEB9F601C45}" srcOrd="1" destOrd="0" parTransId="{55E28838-A5A6-4225-B015-73150DA4BB0F}" sibTransId="{C41080A3-ED9B-46F8-8126-F74562045D3A}"/>
    <dgm:cxn modelId="{FA2C1155-17E2-4127-8D1D-55706CAE2B50}" srcId="{6ADB1FAB-5CD1-419D-B744-AE2CDB646C72}" destId="{B9BA1DD4-9ABC-49B1-9FD6-0E5C3F5546E4}" srcOrd="3" destOrd="0" parTransId="{FDA33893-C787-42CA-BC88-1B994BB24863}" sibTransId="{56995C89-5551-4059-A6C2-DA43B4F5886D}"/>
    <dgm:cxn modelId="{660D5A0E-8810-44B2-867B-000470232EDC}" type="presOf" srcId="{B9BA1DD4-9ABC-49B1-9FD6-0E5C3F5546E4}" destId="{A59E905C-AC60-4813-8F39-6B62067E14F2}" srcOrd="0" destOrd="0" presId="urn:microsoft.com/office/officeart/2005/8/layout/vProcess5"/>
    <dgm:cxn modelId="{AD323A49-B6C7-4260-8C27-EAED2A43AC21}" type="presOf" srcId="{4A304569-3D77-40A4-B538-7DC9D263D8EA}" destId="{69FF4DB7-FD1E-4150-A63B-A6A53F64759A}" srcOrd="0" destOrd="0" presId="urn:microsoft.com/office/officeart/2005/8/layout/vProcess5"/>
    <dgm:cxn modelId="{6887820F-F16A-40B8-9E2D-F5A5A5E3577E}" srcId="{C6E92EA2-D213-4E2F-8D80-678496A16811}" destId="{8D11B016-6A1A-40ED-82D0-263DA6DFF8B6}" srcOrd="0" destOrd="0" parTransId="{A26B23C6-768B-4710-9CDA-5E5330F56E8A}" sibTransId="{26AFF297-36DE-4063-B3D3-C32FFF40EDC7}"/>
    <dgm:cxn modelId="{E8D166B2-37F6-4445-B624-D19AEEF55CF8}" type="presOf" srcId="{092DACA3-323C-4E62-8969-C083F4B3793A}" destId="{D51CD931-BA1A-49E9-9430-2D4940521510}" srcOrd="0" destOrd="0" presId="urn:microsoft.com/office/officeart/2005/8/layout/vProcess5"/>
    <dgm:cxn modelId="{A51518AD-EAFC-4815-8EDB-0F8DF1C34614}" type="presOf" srcId="{C6E92EA2-D213-4E2F-8D80-678496A16811}" destId="{893BD4EF-7C3E-4F84-9CE3-CD329E65CF7E}" srcOrd="0" destOrd="0" presId="urn:microsoft.com/office/officeart/2005/8/layout/vProcess5"/>
    <dgm:cxn modelId="{23B5DCE7-79FF-4377-9D8C-D7085D1E850C}" type="presOf" srcId="{E01A8C8B-8F61-4938-835E-C3A8A61C80B3}" destId="{C4812604-C30C-44D8-9CDD-548E33FEA49F}" srcOrd="1" destOrd="1" presId="urn:microsoft.com/office/officeart/2005/8/layout/vProcess5"/>
    <dgm:cxn modelId="{D1159234-6CEE-4E57-9AF9-9290A955E893}" srcId="{4A304569-3D77-40A4-B538-7DC9D263D8EA}" destId="{865717F0-82A3-4FAF-BB34-BE3D61789A8C}" srcOrd="0" destOrd="0" parTransId="{6F84B7D4-6CDA-44F6-99A6-89CEAA3067DA}" sibTransId="{B4E99CB9-55C4-46A1-B866-A5ADF468E92B}"/>
    <dgm:cxn modelId="{4A621330-6DF6-436D-B9F4-9409497237D2}" srcId="{B9BA1DD4-9ABC-49B1-9FD6-0E5C3F5546E4}" destId="{95ABE56B-D69E-41F0-9FB4-AA3FF6301585}" srcOrd="1" destOrd="0" parTransId="{DA5C49A4-A5B0-40CD-A313-95EF710448CF}" sibTransId="{13F6B161-71CF-4AD5-BC69-6C9666AE0D08}"/>
    <dgm:cxn modelId="{DC879D14-6C3E-4CED-A2C4-746964F04D74}" srcId="{6ADB1FAB-5CD1-419D-B744-AE2CDB646C72}" destId="{092DACA3-323C-4E62-8969-C083F4B3793A}" srcOrd="2" destOrd="0" parTransId="{1FC40F00-BD3E-47E3-92A9-42186C20BB59}" sibTransId="{64F2A4A5-C563-4683-BBFD-E23903100002}"/>
    <dgm:cxn modelId="{8695E299-13E8-4E7D-B189-FF0B63CD9C3B}" type="presOf" srcId="{8E43F35A-3646-4DE8-AE91-CAA21CA7C515}" destId="{2FF9067F-C0BE-4AB9-B81C-2D42A4BDFA0E}" srcOrd="0" destOrd="0" presId="urn:microsoft.com/office/officeart/2005/8/layout/vProcess5"/>
    <dgm:cxn modelId="{A10A3E5E-4899-4599-910B-420C05DD23E1}" type="presOf" srcId="{865717F0-82A3-4FAF-BB34-BE3D61789A8C}" destId="{755FBFDF-07DE-4B4C-8E2C-F391A79AA286}" srcOrd="1" destOrd="1" presId="urn:microsoft.com/office/officeart/2005/8/layout/vProcess5"/>
    <dgm:cxn modelId="{4EA806AB-C8C0-435F-88F0-675304533B03}" type="presOf" srcId="{214B7011-1611-42B6-8B1C-2F6A03F7CB0C}" destId="{755FBFDF-07DE-4B4C-8E2C-F391A79AA286}" srcOrd="1" destOrd="2" presId="urn:microsoft.com/office/officeart/2005/8/layout/vProcess5"/>
    <dgm:cxn modelId="{DEEC2AE9-DBA6-46FE-95DB-685BE8FC8DA8}" type="presParOf" srcId="{C61DD089-EDDE-42C3-BA84-F3469CD6E31F}" destId="{589F9745-3DE8-47D9-A7D6-6AFCB6C18110}" srcOrd="0" destOrd="0" presId="urn:microsoft.com/office/officeart/2005/8/layout/vProcess5"/>
    <dgm:cxn modelId="{69180670-AC31-47DC-A78B-5E8F78437ADA}" type="presParOf" srcId="{C61DD089-EDDE-42C3-BA84-F3469CD6E31F}" destId="{69FF4DB7-FD1E-4150-A63B-A6A53F64759A}" srcOrd="1" destOrd="0" presId="urn:microsoft.com/office/officeart/2005/8/layout/vProcess5"/>
    <dgm:cxn modelId="{5FDFF76B-D67D-4669-9BFD-51977C0F5B59}" type="presParOf" srcId="{C61DD089-EDDE-42C3-BA84-F3469CD6E31F}" destId="{893BD4EF-7C3E-4F84-9CE3-CD329E65CF7E}" srcOrd="2" destOrd="0" presId="urn:microsoft.com/office/officeart/2005/8/layout/vProcess5"/>
    <dgm:cxn modelId="{859DEF9C-F5E7-47E3-9CEF-1791E0AA1E64}" type="presParOf" srcId="{C61DD089-EDDE-42C3-BA84-F3469CD6E31F}" destId="{D51CD931-BA1A-49E9-9430-2D4940521510}" srcOrd="3" destOrd="0" presId="urn:microsoft.com/office/officeart/2005/8/layout/vProcess5"/>
    <dgm:cxn modelId="{EFFAC1FA-577F-427E-A920-FFD12503127F}" type="presParOf" srcId="{C61DD089-EDDE-42C3-BA84-F3469CD6E31F}" destId="{A59E905C-AC60-4813-8F39-6B62067E14F2}" srcOrd="4" destOrd="0" presId="urn:microsoft.com/office/officeart/2005/8/layout/vProcess5"/>
    <dgm:cxn modelId="{8C76E30F-B8CE-4D94-BF29-4DEB032796B2}" type="presParOf" srcId="{C61DD089-EDDE-42C3-BA84-F3469CD6E31F}" destId="{65F8132D-4995-443B-A4DF-5F719B66EFA9}" srcOrd="5" destOrd="0" presId="urn:microsoft.com/office/officeart/2005/8/layout/vProcess5"/>
    <dgm:cxn modelId="{8AF4AAEA-AF8F-4525-9EE2-DB76AB8B0F58}" type="presParOf" srcId="{C61DD089-EDDE-42C3-BA84-F3469CD6E31F}" destId="{2FF9067F-C0BE-4AB9-B81C-2D42A4BDFA0E}" srcOrd="6" destOrd="0" presId="urn:microsoft.com/office/officeart/2005/8/layout/vProcess5"/>
    <dgm:cxn modelId="{95CE3537-9DE8-4285-94FC-D0898FA8E9B0}" type="presParOf" srcId="{C61DD089-EDDE-42C3-BA84-F3469CD6E31F}" destId="{9B1E7917-997D-4859-86EF-C290815D4B16}" srcOrd="7" destOrd="0" presId="urn:microsoft.com/office/officeart/2005/8/layout/vProcess5"/>
    <dgm:cxn modelId="{9031C96C-77A9-4010-8F34-64335460A87C}" type="presParOf" srcId="{C61DD089-EDDE-42C3-BA84-F3469CD6E31F}" destId="{755FBFDF-07DE-4B4C-8E2C-F391A79AA286}" srcOrd="8" destOrd="0" presId="urn:microsoft.com/office/officeart/2005/8/layout/vProcess5"/>
    <dgm:cxn modelId="{341840F1-5922-4CF8-92ED-DC4E3E39198A}" type="presParOf" srcId="{C61DD089-EDDE-42C3-BA84-F3469CD6E31F}" destId="{C5C39D37-3876-4B9A-8142-2F260CDC5E49}" srcOrd="9" destOrd="0" presId="urn:microsoft.com/office/officeart/2005/8/layout/vProcess5"/>
    <dgm:cxn modelId="{7C313D94-B119-4157-B70B-F7BEB5827E5B}" type="presParOf" srcId="{C61DD089-EDDE-42C3-BA84-F3469CD6E31F}" destId="{A34B5890-13D5-4EF6-80B6-2E1A8F28C3E7}" srcOrd="10" destOrd="0" presId="urn:microsoft.com/office/officeart/2005/8/layout/vProcess5"/>
    <dgm:cxn modelId="{4FAB555C-6533-4D5E-B6A5-0A9BA0E4D8FE}" type="presParOf" srcId="{C61DD089-EDDE-42C3-BA84-F3469CD6E31F}" destId="{C4812604-C30C-44D8-9CDD-548E33FEA49F}" srcOrd="11" destOrd="0" presId="urn:microsoft.com/office/officeart/2005/8/layout/vProcess5"/>
  </dgm:cxnLst>
  <dgm:bg>
    <a:effectLst>
      <a:outerShdw blurRad="50800" dist="101600" dir="5400000" sx="55000" sy="55000" algn="ctr" rotWithShape="0">
        <a:srgbClr val="000000">
          <a:alpha val="94000"/>
        </a:srgbClr>
      </a:outerShdw>
    </a:effectLst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C8B8713F-E26D-42E7-B289-4BA15063366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1818142-E652-461D-8C5E-9FE5B9B2D072}">
      <dgm:prSet phldrT="[Text]"/>
      <dgm:spPr/>
      <dgm:t>
        <a:bodyPr/>
        <a:lstStyle/>
        <a:p>
          <a:r>
            <a:rPr lang="en-US" dirty="0" smtClean="0"/>
            <a:t>Modulate Laser Power based on traffic</a:t>
          </a:r>
          <a:endParaRPr lang="en-US" dirty="0"/>
        </a:p>
      </dgm:t>
    </dgm:pt>
    <dgm:pt modelId="{E62627C2-8E9A-409E-B884-05EC7EFD5DCF}" type="parTrans" cxnId="{0E2D4983-32BF-4999-845B-AD8AFB1A224F}">
      <dgm:prSet/>
      <dgm:spPr/>
      <dgm:t>
        <a:bodyPr/>
        <a:lstStyle/>
        <a:p>
          <a:endParaRPr lang="en-US"/>
        </a:p>
      </dgm:t>
    </dgm:pt>
    <dgm:pt modelId="{8B27D638-1BB9-4B9E-AFB5-90D95DFCD62C}" type="sibTrans" cxnId="{0E2D4983-32BF-4999-845B-AD8AFB1A224F}">
      <dgm:prSet/>
      <dgm:spPr/>
      <dgm:t>
        <a:bodyPr/>
        <a:lstStyle/>
        <a:p>
          <a:endParaRPr lang="en-US"/>
        </a:p>
      </dgm:t>
    </dgm:pt>
    <dgm:pt modelId="{22B64EEF-584E-4B12-954D-D007272B8E45}">
      <dgm:prSet phldrT="[Text]"/>
      <dgm:spPr/>
      <dgm:t>
        <a:bodyPr/>
        <a:lstStyle/>
        <a:p>
          <a:r>
            <a:rPr lang="en-US" dirty="0" smtClean="0"/>
            <a:t>Reservation assisted SWMR</a:t>
          </a:r>
          <a:endParaRPr lang="en-US" dirty="0"/>
        </a:p>
      </dgm:t>
    </dgm:pt>
    <dgm:pt modelId="{306AE806-4229-4D0A-B9BB-BE269D3E8A4D}" type="parTrans" cxnId="{0D86EC23-B30E-47A6-8807-DB432A8FF9D2}">
      <dgm:prSet/>
      <dgm:spPr/>
      <dgm:t>
        <a:bodyPr/>
        <a:lstStyle/>
        <a:p>
          <a:endParaRPr lang="en-US"/>
        </a:p>
      </dgm:t>
    </dgm:pt>
    <dgm:pt modelId="{08FFA0F8-E803-4460-8AFF-B9080A0AC715}" type="sibTrans" cxnId="{0D86EC23-B30E-47A6-8807-DB432A8FF9D2}">
      <dgm:prSet/>
      <dgm:spPr/>
      <dgm:t>
        <a:bodyPr/>
        <a:lstStyle/>
        <a:p>
          <a:endParaRPr lang="en-US"/>
        </a:p>
      </dgm:t>
    </dgm:pt>
    <dgm:pt modelId="{0BDF1A2F-1077-42F1-8F8F-9A44FEA012E6}">
      <dgm:prSet phldrT="[Text]"/>
      <dgm:spPr/>
      <dgm:t>
        <a:bodyPr/>
        <a:lstStyle/>
        <a:p>
          <a:r>
            <a:rPr lang="en-US" dirty="0" smtClean="0"/>
            <a:t>Share Bandwidth</a:t>
          </a:r>
          <a:endParaRPr lang="en-US" dirty="0"/>
        </a:p>
      </dgm:t>
    </dgm:pt>
    <dgm:pt modelId="{A9159C7B-BEFD-4516-B463-7CA31EB73D32}" type="parTrans" cxnId="{F6468F1B-1D73-4B91-AB1F-338BBD2685A9}">
      <dgm:prSet/>
      <dgm:spPr/>
      <dgm:t>
        <a:bodyPr/>
        <a:lstStyle/>
        <a:p>
          <a:endParaRPr lang="en-US"/>
        </a:p>
      </dgm:t>
    </dgm:pt>
    <dgm:pt modelId="{4EF6CD13-A342-431E-B1BF-9A648DFA2F1C}" type="sibTrans" cxnId="{F6468F1B-1D73-4B91-AB1F-338BBD2685A9}">
      <dgm:prSet/>
      <dgm:spPr/>
      <dgm:t>
        <a:bodyPr/>
        <a:lstStyle/>
        <a:p>
          <a:endParaRPr lang="en-US"/>
        </a:p>
      </dgm:t>
    </dgm:pt>
    <dgm:pt modelId="{26C0FDB2-A21C-45DF-BDF4-C12192619EE9}">
      <dgm:prSet phldrT="[Text]"/>
      <dgm:spPr/>
      <dgm:t>
        <a:bodyPr/>
        <a:lstStyle/>
        <a:p>
          <a:r>
            <a:rPr lang="en-US" dirty="0" err="1" smtClean="0"/>
            <a:t>Flexishare</a:t>
          </a:r>
          <a:r>
            <a:rPr lang="en-US" dirty="0" smtClean="0"/>
            <a:t> – stations are not active at a time</a:t>
          </a:r>
          <a:endParaRPr lang="en-US" dirty="0"/>
        </a:p>
      </dgm:t>
    </dgm:pt>
    <dgm:pt modelId="{B8850513-30F3-4962-B699-1191B56882A4}" type="parTrans" cxnId="{CB2CAF81-BFBC-42ED-A914-EDCC19687A94}">
      <dgm:prSet/>
      <dgm:spPr/>
      <dgm:t>
        <a:bodyPr/>
        <a:lstStyle/>
        <a:p>
          <a:endParaRPr lang="en-US"/>
        </a:p>
      </dgm:t>
    </dgm:pt>
    <dgm:pt modelId="{9ED47007-43F3-4CC3-B38B-9F81E4D4FF4D}" type="sibTrans" cxnId="{CB2CAF81-BFBC-42ED-A914-EDCC19687A94}">
      <dgm:prSet/>
      <dgm:spPr/>
      <dgm:t>
        <a:bodyPr/>
        <a:lstStyle/>
        <a:p>
          <a:endParaRPr lang="en-US"/>
        </a:p>
      </dgm:t>
    </dgm:pt>
    <dgm:pt modelId="{9B2683D4-3320-4E34-A6BE-C479A7481A5B}">
      <dgm:prSet phldrT="[Text]"/>
      <dgm:spPr/>
      <dgm:t>
        <a:bodyPr/>
        <a:lstStyle/>
        <a:p>
          <a:r>
            <a:rPr lang="en-US" dirty="0" err="1" smtClean="0"/>
            <a:t>Ecolaser</a:t>
          </a:r>
          <a:r>
            <a:rPr lang="en-US" dirty="0" smtClean="0"/>
            <a:t> – turn laser on/off(without prediction)</a:t>
          </a:r>
          <a:endParaRPr lang="en-US" dirty="0"/>
        </a:p>
      </dgm:t>
    </dgm:pt>
    <dgm:pt modelId="{67C4677F-6A4C-47C9-9D3E-21BCCD726721}" type="parTrans" cxnId="{46B287DB-060F-4CD3-AE67-ECB7DC794B99}">
      <dgm:prSet/>
      <dgm:spPr/>
      <dgm:t>
        <a:bodyPr/>
        <a:lstStyle/>
        <a:p>
          <a:endParaRPr lang="en-US"/>
        </a:p>
      </dgm:t>
    </dgm:pt>
    <dgm:pt modelId="{BF427731-DB54-473A-9CFD-4CEAB6148ACC}" type="sibTrans" cxnId="{46B287DB-060F-4CD3-AE67-ECB7DC794B99}">
      <dgm:prSet/>
      <dgm:spPr/>
      <dgm:t>
        <a:bodyPr/>
        <a:lstStyle/>
        <a:p>
          <a:endParaRPr lang="en-US"/>
        </a:p>
      </dgm:t>
    </dgm:pt>
    <dgm:pt modelId="{1E9E911C-6768-4130-B36A-47D306FF790E}">
      <dgm:prSet phldrT="[Text]"/>
      <dgm:spPr/>
      <dgm:t>
        <a:bodyPr/>
        <a:lstStyle/>
        <a:p>
          <a:r>
            <a:rPr lang="en-US" dirty="0" smtClean="0"/>
            <a:t>Probe – link and buffer utilization based prediction</a:t>
          </a:r>
          <a:endParaRPr lang="en-US" dirty="0"/>
        </a:p>
      </dgm:t>
    </dgm:pt>
    <dgm:pt modelId="{7DC04892-E8BE-4A9B-89CD-616AD813463E}" type="parTrans" cxnId="{F055821C-874D-41C0-A5AF-2A74F56467AE}">
      <dgm:prSet/>
      <dgm:spPr/>
      <dgm:t>
        <a:bodyPr/>
        <a:lstStyle/>
        <a:p>
          <a:endParaRPr lang="en-US"/>
        </a:p>
      </dgm:t>
    </dgm:pt>
    <dgm:pt modelId="{4FC4D2BF-FFB9-4159-9BCA-83C7807E6D09}" type="sibTrans" cxnId="{F055821C-874D-41C0-A5AF-2A74F56467AE}">
      <dgm:prSet/>
      <dgm:spPr/>
      <dgm:t>
        <a:bodyPr/>
        <a:lstStyle/>
        <a:p>
          <a:endParaRPr lang="en-US"/>
        </a:p>
      </dgm:t>
    </dgm:pt>
    <dgm:pt modelId="{7B2CDEBF-DE5E-4D77-BDCB-9BFEF41F94B5}">
      <dgm:prSet phldrT="[Text]"/>
      <dgm:spPr/>
      <dgm:t>
        <a:bodyPr/>
        <a:lstStyle/>
        <a:p>
          <a:r>
            <a:rPr lang="en-US" dirty="0" smtClean="0"/>
            <a:t>Pulse – predicts sharers of cache line</a:t>
          </a:r>
          <a:endParaRPr lang="en-US" dirty="0"/>
        </a:p>
      </dgm:t>
    </dgm:pt>
    <dgm:pt modelId="{F92B12FB-5618-4E57-A0A1-A6E2D36F56D8}" type="parTrans" cxnId="{541DBE63-6E6B-4C1F-8938-42B1DBAFF1EF}">
      <dgm:prSet/>
      <dgm:spPr/>
      <dgm:t>
        <a:bodyPr/>
        <a:lstStyle/>
        <a:p>
          <a:endParaRPr lang="en-US"/>
        </a:p>
      </dgm:t>
    </dgm:pt>
    <dgm:pt modelId="{EDB5F63E-78F5-4DC0-BE38-4A26F80118D1}" type="sibTrans" cxnId="{541DBE63-6E6B-4C1F-8938-42B1DBAFF1EF}">
      <dgm:prSet/>
      <dgm:spPr/>
      <dgm:t>
        <a:bodyPr/>
        <a:lstStyle/>
        <a:p>
          <a:endParaRPr lang="en-US"/>
        </a:p>
      </dgm:t>
    </dgm:pt>
    <dgm:pt modelId="{715C0734-A1B4-4223-B46F-D5B55E06A7B1}">
      <dgm:prSet phldrT="[Text]"/>
      <dgm:spPr/>
      <dgm:t>
        <a:bodyPr/>
        <a:lstStyle/>
        <a:p>
          <a:r>
            <a:rPr lang="en-US" dirty="0" smtClean="0"/>
            <a:t>Wavelength stealing</a:t>
          </a:r>
          <a:endParaRPr lang="en-US" dirty="0"/>
        </a:p>
      </dgm:t>
    </dgm:pt>
    <dgm:pt modelId="{B674D5A7-2947-4073-BD09-EC023397CD95}" type="parTrans" cxnId="{58197E2D-4EEA-4A47-B8AB-A27C67380EE4}">
      <dgm:prSet/>
      <dgm:spPr/>
      <dgm:t>
        <a:bodyPr/>
        <a:lstStyle/>
        <a:p>
          <a:endParaRPr lang="en-US"/>
        </a:p>
      </dgm:t>
    </dgm:pt>
    <dgm:pt modelId="{50649EAA-0EA7-4241-BE21-F129D17255C7}" type="sibTrans" cxnId="{58197E2D-4EEA-4A47-B8AB-A27C67380EE4}">
      <dgm:prSet/>
      <dgm:spPr/>
      <dgm:t>
        <a:bodyPr/>
        <a:lstStyle/>
        <a:p>
          <a:endParaRPr lang="en-US"/>
        </a:p>
      </dgm:t>
    </dgm:pt>
    <dgm:pt modelId="{DECA7719-7493-4E22-8A83-1D8595284A0D}">
      <dgm:prSet phldrT="[Text]"/>
      <dgm:spPr/>
      <dgm:t>
        <a:bodyPr/>
        <a:lstStyle/>
        <a:p>
          <a:r>
            <a:rPr lang="en-US" dirty="0" smtClean="0"/>
            <a:t>Pairing of nodes</a:t>
          </a:r>
          <a:endParaRPr lang="en-US" dirty="0"/>
        </a:p>
      </dgm:t>
    </dgm:pt>
    <dgm:pt modelId="{7F34E842-7CBD-4214-98E3-A9E5D9A740F7}" type="parTrans" cxnId="{0BD6986D-2C5F-47FA-A617-793DC2480345}">
      <dgm:prSet/>
      <dgm:spPr/>
      <dgm:t>
        <a:bodyPr/>
        <a:lstStyle/>
        <a:p>
          <a:endParaRPr lang="en-US"/>
        </a:p>
      </dgm:t>
    </dgm:pt>
    <dgm:pt modelId="{FC450900-A4EA-4F65-9096-B9488AED9BA8}" type="sibTrans" cxnId="{0BD6986D-2C5F-47FA-A617-793DC2480345}">
      <dgm:prSet/>
      <dgm:spPr/>
      <dgm:t>
        <a:bodyPr/>
        <a:lstStyle/>
        <a:p>
          <a:endParaRPr lang="en-US"/>
        </a:p>
      </dgm:t>
    </dgm:pt>
    <dgm:pt modelId="{B9FD0FC9-B07B-4B75-A953-9697C1365964}" type="pres">
      <dgm:prSet presAssocID="{C8B8713F-E26D-42E7-B289-4BA15063366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FFA9ABC-FCAF-4822-813E-775C7FC25173}" type="pres">
      <dgm:prSet presAssocID="{81818142-E652-461D-8C5E-9FE5B9B2D072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883250-DCFF-4CE3-B5CC-3B4D47194AC1}" type="pres">
      <dgm:prSet presAssocID="{81818142-E652-461D-8C5E-9FE5B9B2D072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9BAD98-EA9D-4EEC-857E-519057274DB9}" type="pres">
      <dgm:prSet presAssocID="{0BDF1A2F-1077-42F1-8F8F-9A44FEA012E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31FC65-C85A-4426-B76F-834C6413E64D}" type="pres">
      <dgm:prSet presAssocID="{0BDF1A2F-1077-42F1-8F8F-9A44FEA012E6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E711401-9AE2-49DD-B30A-A28084EA4508}" type="presOf" srcId="{26C0FDB2-A21C-45DF-BDF4-C12192619EE9}" destId="{7031FC65-C85A-4426-B76F-834C6413E64D}" srcOrd="0" destOrd="0" presId="urn:microsoft.com/office/officeart/2005/8/layout/vList2"/>
    <dgm:cxn modelId="{58197E2D-4EEA-4A47-B8AB-A27C67380EE4}" srcId="{0BDF1A2F-1077-42F1-8F8F-9A44FEA012E6}" destId="{715C0734-A1B4-4223-B46F-D5B55E06A7B1}" srcOrd="1" destOrd="0" parTransId="{B674D5A7-2947-4073-BD09-EC023397CD95}" sibTransId="{50649EAA-0EA7-4241-BE21-F129D17255C7}"/>
    <dgm:cxn modelId="{0538BEF5-0281-4F91-B108-B6DD285D1ADD}" type="presOf" srcId="{0BDF1A2F-1077-42F1-8F8F-9A44FEA012E6}" destId="{969BAD98-EA9D-4EEC-857E-519057274DB9}" srcOrd="0" destOrd="0" presId="urn:microsoft.com/office/officeart/2005/8/layout/vList2"/>
    <dgm:cxn modelId="{999AF574-B8B0-40C1-AE96-DB73725F647E}" type="presOf" srcId="{22B64EEF-584E-4B12-954D-D007272B8E45}" destId="{35883250-DCFF-4CE3-B5CC-3B4D47194AC1}" srcOrd="0" destOrd="0" presId="urn:microsoft.com/office/officeart/2005/8/layout/vList2"/>
    <dgm:cxn modelId="{CB2CAF81-BFBC-42ED-A914-EDCC19687A94}" srcId="{0BDF1A2F-1077-42F1-8F8F-9A44FEA012E6}" destId="{26C0FDB2-A21C-45DF-BDF4-C12192619EE9}" srcOrd="0" destOrd="0" parTransId="{B8850513-30F3-4962-B699-1191B56882A4}" sibTransId="{9ED47007-43F3-4CC3-B38B-9F81E4D4FF4D}"/>
    <dgm:cxn modelId="{4A577E20-240C-4BF1-941D-27338084A09B}" type="presOf" srcId="{715C0734-A1B4-4223-B46F-D5B55E06A7B1}" destId="{7031FC65-C85A-4426-B76F-834C6413E64D}" srcOrd="0" destOrd="1" presId="urn:microsoft.com/office/officeart/2005/8/layout/vList2"/>
    <dgm:cxn modelId="{0E2D4983-32BF-4999-845B-AD8AFB1A224F}" srcId="{C8B8713F-E26D-42E7-B289-4BA15063366F}" destId="{81818142-E652-461D-8C5E-9FE5B9B2D072}" srcOrd="0" destOrd="0" parTransId="{E62627C2-8E9A-409E-B884-05EC7EFD5DCF}" sibTransId="{8B27D638-1BB9-4B9E-AFB5-90D95DFCD62C}"/>
    <dgm:cxn modelId="{057042FC-A6D0-4553-9954-5DC94B97B6DB}" type="presOf" srcId="{DECA7719-7493-4E22-8A83-1D8595284A0D}" destId="{7031FC65-C85A-4426-B76F-834C6413E64D}" srcOrd="0" destOrd="2" presId="urn:microsoft.com/office/officeart/2005/8/layout/vList2"/>
    <dgm:cxn modelId="{0BD6986D-2C5F-47FA-A617-793DC2480345}" srcId="{0BDF1A2F-1077-42F1-8F8F-9A44FEA012E6}" destId="{DECA7719-7493-4E22-8A83-1D8595284A0D}" srcOrd="2" destOrd="0" parTransId="{7F34E842-7CBD-4214-98E3-A9E5D9A740F7}" sibTransId="{FC450900-A4EA-4F65-9096-B9488AED9BA8}"/>
    <dgm:cxn modelId="{1A564A9B-CFBA-4120-A70B-8072B9648ED2}" type="presOf" srcId="{7B2CDEBF-DE5E-4D77-BDCB-9BFEF41F94B5}" destId="{35883250-DCFF-4CE3-B5CC-3B4D47194AC1}" srcOrd="0" destOrd="3" presId="urn:microsoft.com/office/officeart/2005/8/layout/vList2"/>
    <dgm:cxn modelId="{46B287DB-060F-4CD3-AE67-ECB7DC794B99}" srcId="{81818142-E652-461D-8C5E-9FE5B9B2D072}" destId="{9B2683D4-3320-4E34-A6BE-C479A7481A5B}" srcOrd="1" destOrd="0" parTransId="{67C4677F-6A4C-47C9-9D3E-21BCCD726721}" sibTransId="{BF427731-DB54-473A-9CFD-4CEAB6148ACC}"/>
    <dgm:cxn modelId="{BEE38751-4C02-437B-BCD5-683F3FAAD3E7}" type="presOf" srcId="{C8B8713F-E26D-42E7-B289-4BA15063366F}" destId="{B9FD0FC9-B07B-4B75-A953-9697C1365964}" srcOrd="0" destOrd="0" presId="urn:microsoft.com/office/officeart/2005/8/layout/vList2"/>
    <dgm:cxn modelId="{8372CC48-54F8-49C8-8128-D9B80A1A21CF}" type="presOf" srcId="{1E9E911C-6768-4130-B36A-47D306FF790E}" destId="{35883250-DCFF-4CE3-B5CC-3B4D47194AC1}" srcOrd="0" destOrd="2" presId="urn:microsoft.com/office/officeart/2005/8/layout/vList2"/>
    <dgm:cxn modelId="{541DBE63-6E6B-4C1F-8938-42B1DBAFF1EF}" srcId="{81818142-E652-461D-8C5E-9FE5B9B2D072}" destId="{7B2CDEBF-DE5E-4D77-BDCB-9BFEF41F94B5}" srcOrd="3" destOrd="0" parTransId="{F92B12FB-5618-4E57-A0A1-A6E2D36F56D8}" sibTransId="{EDB5F63E-78F5-4DC0-BE38-4A26F80118D1}"/>
    <dgm:cxn modelId="{63AC058E-EB35-44AE-A906-25392827C619}" type="presOf" srcId="{81818142-E652-461D-8C5E-9FE5B9B2D072}" destId="{4FFA9ABC-FCAF-4822-813E-775C7FC25173}" srcOrd="0" destOrd="0" presId="urn:microsoft.com/office/officeart/2005/8/layout/vList2"/>
    <dgm:cxn modelId="{F6468F1B-1D73-4B91-AB1F-338BBD2685A9}" srcId="{C8B8713F-E26D-42E7-B289-4BA15063366F}" destId="{0BDF1A2F-1077-42F1-8F8F-9A44FEA012E6}" srcOrd="1" destOrd="0" parTransId="{A9159C7B-BEFD-4516-B463-7CA31EB73D32}" sibTransId="{4EF6CD13-A342-431E-B1BF-9A648DFA2F1C}"/>
    <dgm:cxn modelId="{8AA557DB-0F46-4F28-8D7B-EC118B2484F3}" type="presOf" srcId="{9B2683D4-3320-4E34-A6BE-C479A7481A5B}" destId="{35883250-DCFF-4CE3-B5CC-3B4D47194AC1}" srcOrd="0" destOrd="1" presId="urn:microsoft.com/office/officeart/2005/8/layout/vList2"/>
    <dgm:cxn modelId="{F055821C-874D-41C0-A5AF-2A74F56467AE}" srcId="{81818142-E652-461D-8C5E-9FE5B9B2D072}" destId="{1E9E911C-6768-4130-B36A-47D306FF790E}" srcOrd="2" destOrd="0" parTransId="{7DC04892-E8BE-4A9B-89CD-616AD813463E}" sibTransId="{4FC4D2BF-FFB9-4159-9BCA-83C7807E6D09}"/>
    <dgm:cxn modelId="{0D86EC23-B30E-47A6-8807-DB432A8FF9D2}" srcId="{81818142-E652-461D-8C5E-9FE5B9B2D072}" destId="{22B64EEF-584E-4B12-954D-D007272B8E45}" srcOrd="0" destOrd="0" parTransId="{306AE806-4229-4D0A-B9BB-BE269D3E8A4D}" sibTransId="{08FFA0F8-E803-4460-8AFF-B9080A0AC715}"/>
    <dgm:cxn modelId="{83543DFF-FD0B-4B51-A382-9BC4383A062D}" type="presParOf" srcId="{B9FD0FC9-B07B-4B75-A953-9697C1365964}" destId="{4FFA9ABC-FCAF-4822-813E-775C7FC25173}" srcOrd="0" destOrd="0" presId="urn:microsoft.com/office/officeart/2005/8/layout/vList2"/>
    <dgm:cxn modelId="{73DECCA8-36E1-49BA-8C0D-E69FA38758F5}" type="presParOf" srcId="{B9FD0FC9-B07B-4B75-A953-9697C1365964}" destId="{35883250-DCFF-4CE3-B5CC-3B4D47194AC1}" srcOrd="1" destOrd="0" presId="urn:microsoft.com/office/officeart/2005/8/layout/vList2"/>
    <dgm:cxn modelId="{6A89823C-0517-4B85-BD6C-4D574D342654}" type="presParOf" srcId="{B9FD0FC9-B07B-4B75-A953-9697C1365964}" destId="{969BAD98-EA9D-4EEC-857E-519057274DB9}" srcOrd="2" destOrd="0" presId="urn:microsoft.com/office/officeart/2005/8/layout/vList2"/>
    <dgm:cxn modelId="{B63DE57B-5AA9-4CA1-AB9C-EC7DDCF42E53}" type="presParOf" srcId="{B9FD0FC9-B07B-4B75-A953-9697C1365964}" destId="{7031FC65-C85A-4426-B76F-834C6413E64D}" srcOrd="3" destOrd="0" presId="urn:microsoft.com/office/officeart/2005/8/layout/vList2"/>
  </dgm:cxnLst>
  <dgm:bg>
    <a:solidFill>
      <a:srgbClr val="CCECFF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2A44327E-58F7-4F48-ADFC-696A3E6B49C8}" type="doc">
      <dgm:prSet loTypeId="urn:microsoft.com/office/officeart/2008/layout/VerticalCurvedList" loCatId="list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D711BA1-FE63-4820-8CAD-7C339DD126B4}">
      <dgm:prSet phldrT="[Text]"/>
      <dgm:spPr/>
      <dgm:t>
        <a:bodyPr/>
        <a:lstStyle/>
        <a:p>
          <a:r>
            <a:rPr lang="en-US" dirty="0" smtClean="0"/>
            <a:t>A novel predictor for network activity</a:t>
          </a:r>
          <a:endParaRPr lang="en-US" dirty="0"/>
        </a:p>
      </dgm:t>
    </dgm:pt>
    <dgm:pt modelId="{7A7F6AA9-7105-4DC3-B404-7E666D48E632}" type="parTrans" cxnId="{F2722497-1536-4617-ADCC-61D1F31B3950}">
      <dgm:prSet/>
      <dgm:spPr/>
      <dgm:t>
        <a:bodyPr/>
        <a:lstStyle/>
        <a:p>
          <a:endParaRPr lang="en-US"/>
        </a:p>
      </dgm:t>
    </dgm:pt>
    <dgm:pt modelId="{EBE71536-33EA-4C2C-B0C1-49C7DC5C50E4}" type="sibTrans" cxnId="{F2722497-1536-4617-ADCC-61D1F31B3950}">
      <dgm:prSet/>
      <dgm:spPr/>
      <dgm:t>
        <a:bodyPr/>
        <a:lstStyle/>
        <a:p>
          <a:endParaRPr lang="en-US"/>
        </a:p>
      </dgm:t>
    </dgm:pt>
    <dgm:pt modelId="{542FF6C6-C4F7-4883-ADDF-9969E7D5A095}">
      <dgm:prSet phldrT="[Text]"/>
      <dgm:spPr/>
      <dgm:t>
        <a:bodyPr/>
        <a:lstStyle/>
        <a:p>
          <a:r>
            <a:rPr lang="en-US" dirty="0" smtClean="0"/>
            <a:t>A mechanism to handle </a:t>
          </a:r>
          <a:r>
            <a:rPr lang="en-US" dirty="0" err="1" smtClean="0"/>
            <a:t>misprediction</a:t>
          </a:r>
          <a:r>
            <a:rPr lang="en-US" dirty="0" smtClean="0"/>
            <a:t> – Extra WG</a:t>
          </a:r>
          <a:endParaRPr lang="en-US" dirty="0"/>
        </a:p>
      </dgm:t>
    </dgm:pt>
    <dgm:pt modelId="{E5502F19-7618-4DDC-B1B7-3AB6D5EA636C}" type="parTrans" cxnId="{143FE2A6-E42F-4759-8405-BC06A5DCB1E5}">
      <dgm:prSet/>
      <dgm:spPr/>
      <dgm:t>
        <a:bodyPr/>
        <a:lstStyle/>
        <a:p>
          <a:endParaRPr lang="en-US"/>
        </a:p>
      </dgm:t>
    </dgm:pt>
    <dgm:pt modelId="{D371462F-0612-4252-92EF-3EA3955C3455}" type="sibTrans" cxnId="{143FE2A6-E42F-4759-8405-BC06A5DCB1E5}">
      <dgm:prSet/>
      <dgm:spPr/>
      <dgm:t>
        <a:bodyPr/>
        <a:lstStyle/>
        <a:p>
          <a:endParaRPr lang="en-US"/>
        </a:p>
      </dgm:t>
    </dgm:pt>
    <dgm:pt modelId="{F5000C0A-385B-416D-8064-3BA30B138A95}">
      <dgm:prSet phldrT="[Text]"/>
      <dgm:spPr/>
      <dgm:t>
        <a:bodyPr/>
        <a:lstStyle/>
        <a:p>
          <a:r>
            <a:rPr lang="en-US" dirty="0" smtClean="0"/>
            <a:t>A new laser modulation scheme with multiple DML lasers</a:t>
          </a:r>
          <a:endParaRPr lang="en-US" dirty="0"/>
        </a:p>
      </dgm:t>
    </dgm:pt>
    <dgm:pt modelId="{CFFF59C0-ECA1-41C8-876D-0781BF9C73AB}" type="parTrans" cxnId="{2C299E68-8D29-439E-AC37-F3BC1F6D3893}">
      <dgm:prSet/>
      <dgm:spPr/>
      <dgm:t>
        <a:bodyPr/>
        <a:lstStyle/>
        <a:p>
          <a:endParaRPr lang="en-US"/>
        </a:p>
      </dgm:t>
    </dgm:pt>
    <dgm:pt modelId="{1C32E967-3D3C-4DF7-AAE2-D6A2463F3407}" type="sibTrans" cxnId="{2C299E68-8D29-439E-AC37-F3BC1F6D3893}">
      <dgm:prSet/>
      <dgm:spPr/>
      <dgm:t>
        <a:bodyPr/>
        <a:lstStyle/>
        <a:p>
          <a:endParaRPr lang="en-US"/>
        </a:p>
      </dgm:t>
    </dgm:pt>
    <dgm:pt modelId="{32886468-3F03-4D06-991B-A3BFAA98D03D}">
      <dgm:prSet phldrT="[Text]"/>
      <dgm:spPr/>
      <dgm:t>
        <a:bodyPr/>
        <a:lstStyle/>
        <a:p>
          <a:r>
            <a:rPr lang="en-US" dirty="0" smtClean="0"/>
            <a:t>Detailed bus design and reconfiguration</a:t>
          </a:r>
          <a:endParaRPr lang="en-US" dirty="0"/>
        </a:p>
      </dgm:t>
    </dgm:pt>
    <dgm:pt modelId="{807ECFEB-34A5-4E3A-9A0A-7BC442C1D5BF}" type="parTrans" cxnId="{298A6BC1-97B9-45BA-8104-1BCA9D7B55D0}">
      <dgm:prSet/>
      <dgm:spPr/>
      <dgm:t>
        <a:bodyPr/>
        <a:lstStyle/>
        <a:p>
          <a:endParaRPr lang="en-US"/>
        </a:p>
      </dgm:t>
    </dgm:pt>
    <dgm:pt modelId="{D70984E7-0D71-40F6-A4D4-294C9CB85E21}" type="sibTrans" cxnId="{298A6BC1-97B9-45BA-8104-1BCA9D7B55D0}">
      <dgm:prSet/>
      <dgm:spPr/>
      <dgm:t>
        <a:bodyPr/>
        <a:lstStyle/>
        <a:p>
          <a:endParaRPr lang="en-US"/>
        </a:p>
      </dgm:t>
    </dgm:pt>
    <dgm:pt modelId="{95ADC822-7BB8-4F7F-9162-13C37C0AF675}">
      <dgm:prSet phldrT="[Text]"/>
      <dgm:spPr/>
      <dgm:t>
        <a:bodyPr/>
        <a:lstStyle/>
        <a:p>
          <a:r>
            <a:rPr lang="en-US" dirty="0" smtClean="0"/>
            <a:t>A technique to leverage both the laser modulation and bandwidth sharing</a:t>
          </a:r>
          <a:endParaRPr lang="en-US" dirty="0"/>
        </a:p>
      </dgm:t>
    </dgm:pt>
    <dgm:pt modelId="{779AF688-C144-4C7A-9B1C-A5F610DAC0DC}" type="parTrans" cxnId="{E933CB79-3B66-4241-8724-4D2F4133E193}">
      <dgm:prSet/>
      <dgm:spPr/>
      <dgm:t>
        <a:bodyPr/>
        <a:lstStyle/>
        <a:p>
          <a:endParaRPr lang="en-US"/>
        </a:p>
      </dgm:t>
    </dgm:pt>
    <dgm:pt modelId="{62AB2C5C-4FF1-45E2-8A2C-374C2D779A45}" type="sibTrans" cxnId="{E933CB79-3B66-4241-8724-4D2F4133E193}">
      <dgm:prSet/>
      <dgm:spPr/>
      <dgm:t>
        <a:bodyPr/>
        <a:lstStyle/>
        <a:p>
          <a:endParaRPr lang="en-US"/>
        </a:p>
      </dgm:t>
    </dgm:pt>
    <dgm:pt modelId="{E07BF3C0-E7D6-4C59-BF01-67241B4B0F7F}" type="pres">
      <dgm:prSet presAssocID="{2A44327E-58F7-4F48-ADFC-696A3E6B49C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8E2C17F5-2C85-4680-8762-EF963ED418D2}" type="pres">
      <dgm:prSet presAssocID="{2A44327E-58F7-4F48-ADFC-696A3E6B49C8}" presName="Name1" presStyleCnt="0"/>
      <dgm:spPr/>
      <dgm:t>
        <a:bodyPr/>
        <a:lstStyle/>
        <a:p>
          <a:endParaRPr lang="en-US"/>
        </a:p>
      </dgm:t>
    </dgm:pt>
    <dgm:pt modelId="{5C5D7094-2848-407E-AC98-AA5FD10C606D}" type="pres">
      <dgm:prSet presAssocID="{2A44327E-58F7-4F48-ADFC-696A3E6B49C8}" presName="cycle" presStyleCnt="0"/>
      <dgm:spPr/>
      <dgm:t>
        <a:bodyPr/>
        <a:lstStyle/>
        <a:p>
          <a:endParaRPr lang="en-US"/>
        </a:p>
      </dgm:t>
    </dgm:pt>
    <dgm:pt modelId="{99A431A7-9DD2-41F1-BA2B-DFFB548646F2}" type="pres">
      <dgm:prSet presAssocID="{2A44327E-58F7-4F48-ADFC-696A3E6B49C8}" presName="srcNode" presStyleLbl="node1" presStyleIdx="0" presStyleCnt="5"/>
      <dgm:spPr/>
      <dgm:t>
        <a:bodyPr/>
        <a:lstStyle/>
        <a:p>
          <a:endParaRPr lang="en-US"/>
        </a:p>
      </dgm:t>
    </dgm:pt>
    <dgm:pt modelId="{94A183C4-7411-45AC-842F-5DFCBF2C2272}" type="pres">
      <dgm:prSet presAssocID="{2A44327E-58F7-4F48-ADFC-696A3E6B49C8}" presName="conn" presStyleLbl="parChTrans1D2" presStyleIdx="0" presStyleCnt="1"/>
      <dgm:spPr/>
      <dgm:t>
        <a:bodyPr/>
        <a:lstStyle/>
        <a:p>
          <a:endParaRPr lang="en-US"/>
        </a:p>
      </dgm:t>
    </dgm:pt>
    <dgm:pt modelId="{F06E6FA3-2E6C-4C96-83CF-9790440A50CC}" type="pres">
      <dgm:prSet presAssocID="{2A44327E-58F7-4F48-ADFC-696A3E6B49C8}" presName="extraNode" presStyleLbl="node1" presStyleIdx="0" presStyleCnt="5"/>
      <dgm:spPr/>
      <dgm:t>
        <a:bodyPr/>
        <a:lstStyle/>
        <a:p>
          <a:endParaRPr lang="en-US"/>
        </a:p>
      </dgm:t>
    </dgm:pt>
    <dgm:pt modelId="{7EE35C58-A88E-4EA5-ADC2-8613FEFB72D5}" type="pres">
      <dgm:prSet presAssocID="{2A44327E-58F7-4F48-ADFC-696A3E6B49C8}" presName="dstNode" presStyleLbl="node1" presStyleIdx="0" presStyleCnt="5"/>
      <dgm:spPr/>
      <dgm:t>
        <a:bodyPr/>
        <a:lstStyle/>
        <a:p>
          <a:endParaRPr lang="en-US"/>
        </a:p>
      </dgm:t>
    </dgm:pt>
    <dgm:pt modelId="{6DF2761B-24B4-40D1-A47D-DF1BB6C68100}" type="pres">
      <dgm:prSet presAssocID="{CD711BA1-FE63-4820-8CAD-7C339DD126B4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E68455-44FE-4FF0-A654-8E047C916D70}" type="pres">
      <dgm:prSet presAssocID="{CD711BA1-FE63-4820-8CAD-7C339DD126B4}" presName="accent_1" presStyleCnt="0"/>
      <dgm:spPr/>
      <dgm:t>
        <a:bodyPr/>
        <a:lstStyle/>
        <a:p>
          <a:endParaRPr lang="en-US"/>
        </a:p>
      </dgm:t>
    </dgm:pt>
    <dgm:pt modelId="{D2E5C754-93AB-45A5-B80D-DB385A83E227}" type="pres">
      <dgm:prSet presAssocID="{CD711BA1-FE63-4820-8CAD-7C339DD126B4}" presName="accentRepeatNode" presStyleLbl="solidFgAcc1" presStyleIdx="0" presStyleCnt="5"/>
      <dgm:spPr/>
      <dgm:t>
        <a:bodyPr/>
        <a:lstStyle/>
        <a:p>
          <a:endParaRPr lang="en-US"/>
        </a:p>
      </dgm:t>
    </dgm:pt>
    <dgm:pt modelId="{5DDFA17C-86A7-4B31-8EA6-AD1416787453}" type="pres">
      <dgm:prSet presAssocID="{542FF6C6-C4F7-4883-ADDF-9969E7D5A095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7F1799-2CCD-43B8-BED4-D7DD63EF7990}" type="pres">
      <dgm:prSet presAssocID="{542FF6C6-C4F7-4883-ADDF-9969E7D5A095}" presName="accent_2" presStyleCnt="0"/>
      <dgm:spPr/>
      <dgm:t>
        <a:bodyPr/>
        <a:lstStyle/>
        <a:p>
          <a:endParaRPr lang="en-US"/>
        </a:p>
      </dgm:t>
    </dgm:pt>
    <dgm:pt modelId="{EA6A8A0A-8950-4A70-B2E4-2D05EB31FAF6}" type="pres">
      <dgm:prSet presAssocID="{542FF6C6-C4F7-4883-ADDF-9969E7D5A095}" presName="accentRepeatNode" presStyleLbl="solidFgAcc1" presStyleIdx="1" presStyleCnt="5"/>
      <dgm:spPr/>
      <dgm:t>
        <a:bodyPr/>
        <a:lstStyle/>
        <a:p>
          <a:endParaRPr lang="en-US"/>
        </a:p>
      </dgm:t>
    </dgm:pt>
    <dgm:pt modelId="{60A1D576-ED5F-4296-B071-3A9BEB3CA05D}" type="pres">
      <dgm:prSet presAssocID="{F5000C0A-385B-416D-8064-3BA30B138A95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BFB108-6EFE-4C97-B341-DBFC3091893A}" type="pres">
      <dgm:prSet presAssocID="{F5000C0A-385B-416D-8064-3BA30B138A95}" presName="accent_3" presStyleCnt="0"/>
      <dgm:spPr/>
      <dgm:t>
        <a:bodyPr/>
        <a:lstStyle/>
        <a:p>
          <a:endParaRPr lang="en-US"/>
        </a:p>
      </dgm:t>
    </dgm:pt>
    <dgm:pt modelId="{979A3928-C4A7-4A25-A973-8CF61A1F9AB5}" type="pres">
      <dgm:prSet presAssocID="{F5000C0A-385B-416D-8064-3BA30B138A95}" presName="accentRepeatNode" presStyleLbl="solidFgAcc1" presStyleIdx="2" presStyleCnt="5"/>
      <dgm:spPr/>
      <dgm:t>
        <a:bodyPr/>
        <a:lstStyle/>
        <a:p>
          <a:endParaRPr lang="en-US"/>
        </a:p>
      </dgm:t>
    </dgm:pt>
    <dgm:pt modelId="{B4741F04-DFA0-45A2-8B60-D36A1D8AC2D6}" type="pres">
      <dgm:prSet presAssocID="{32886468-3F03-4D06-991B-A3BFAA98D03D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9D2915-A7E9-43F5-866B-CAC0429727E6}" type="pres">
      <dgm:prSet presAssocID="{32886468-3F03-4D06-991B-A3BFAA98D03D}" presName="accent_4" presStyleCnt="0"/>
      <dgm:spPr/>
      <dgm:t>
        <a:bodyPr/>
        <a:lstStyle/>
        <a:p>
          <a:endParaRPr lang="en-US"/>
        </a:p>
      </dgm:t>
    </dgm:pt>
    <dgm:pt modelId="{9FACA0B5-9B4E-4163-8E05-7BD4FE1E9AEE}" type="pres">
      <dgm:prSet presAssocID="{32886468-3F03-4D06-991B-A3BFAA98D03D}" presName="accentRepeatNode" presStyleLbl="solidFgAcc1" presStyleIdx="3" presStyleCnt="5"/>
      <dgm:spPr/>
      <dgm:t>
        <a:bodyPr/>
        <a:lstStyle/>
        <a:p>
          <a:endParaRPr lang="en-US"/>
        </a:p>
      </dgm:t>
    </dgm:pt>
    <dgm:pt modelId="{4C2EC7B6-B2BC-4854-A5AE-2487D3B94548}" type="pres">
      <dgm:prSet presAssocID="{95ADC822-7BB8-4F7F-9162-13C37C0AF675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5BFCEF-8998-4229-9F9E-C38EF22E59BB}" type="pres">
      <dgm:prSet presAssocID="{95ADC822-7BB8-4F7F-9162-13C37C0AF675}" presName="accent_5" presStyleCnt="0"/>
      <dgm:spPr/>
    </dgm:pt>
    <dgm:pt modelId="{C1929142-965F-4FE9-A5F5-1C60D699DB2F}" type="pres">
      <dgm:prSet presAssocID="{95ADC822-7BB8-4F7F-9162-13C37C0AF675}" presName="accentRepeatNode" presStyleLbl="solidFgAcc1" presStyleIdx="4" presStyleCnt="5"/>
      <dgm:spPr/>
    </dgm:pt>
  </dgm:ptLst>
  <dgm:cxnLst>
    <dgm:cxn modelId="{F2B8035B-FAE9-4A74-AE2A-14EA60D0B14D}" type="presOf" srcId="{32886468-3F03-4D06-991B-A3BFAA98D03D}" destId="{B4741F04-DFA0-45A2-8B60-D36A1D8AC2D6}" srcOrd="0" destOrd="0" presId="urn:microsoft.com/office/officeart/2008/layout/VerticalCurvedList"/>
    <dgm:cxn modelId="{66781220-99C0-4DCF-BCD3-543A072F1AE7}" type="presOf" srcId="{F5000C0A-385B-416D-8064-3BA30B138A95}" destId="{60A1D576-ED5F-4296-B071-3A9BEB3CA05D}" srcOrd="0" destOrd="0" presId="urn:microsoft.com/office/officeart/2008/layout/VerticalCurvedList"/>
    <dgm:cxn modelId="{F2722497-1536-4617-ADCC-61D1F31B3950}" srcId="{2A44327E-58F7-4F48-ADFC-696A3E6B49C8}" destId="{CD711BA1-FE63-4820-8CAD-7C339DD126B4}" srcOrd="0" destOrd="0" parTransId="{7A7F6AA9-7105-4DC3-B404-7E666D48E632}" sibTransId="{EBE71536-33EA-4C2C-B0C1-49C7DC5C50E4}"/>
    <dgm:cxn modelId="{143FE2A6-E42F-4759-8405-BC06A5DCB1E5}" srcId="{2A44327E-58F7-4F48-ADFC-696A3E6B49C8}" destId="{542FF6C6-C4F7-4883-ADDF-9969E7D5A095}" srcOrd="1" destOrd="0" parTransId="{E5502F19-7618-4DDC-B1B7-3AB6D5EA636C}" sibTransId="{D371462F-0612-4252-92EF-3EA3955C3455}"/>
    <dgm:cxn modelId="{5A0F15FD-1834-4E8D-92A8-BAEB1BC487AE}" type="presOf" srcId="{95ADC822-7BB8-4F7F-9162-13C37C0AF675}" destId="{4C2EC7B6-B2BC-4854-A5AE-2487D3B94548}" srcOrd="0" destOrd="0" presId="urn:microsoft.com/office/officeart/2008/layout/VerticalCurvedList"/>
    <dgm:cxn modelId="{231BA997-E0D7-4157-84A3-2E440456A753}" type="presOf" srcId="{542FF6C6-C4F7-4883-ADDF-9969E7D5A095}" destId="{5DDFA17C-86A7-4B31-8EA6-AD1416787453}" srcOrd="0" destOrd="0" presId="urn:microsoft.com/office/officeart/2008/layout/VerticalCurvedList"/>
    <dgm:cxn modelId="{2C299E68-8D29-439E-AC37-F3BC1F6D3893}" srcId="{2A44327E-58F7-4F48-ADFC-696A3E6B49C8}" destId="{F5000C0A-385B-416D-8064-3BA30B138A95}" srcOrd="2" destOrd="0" parTransId="{CFFF59C0-ECA1-41C8-876D-0781BF9C73AB}" sibTransId="{1C32E967-3D3C-4DF7-AAE2-D6A2463F3407}"/>
    <dgm:cxn modelId="{298A6BC1-97B9-45BA-8104-1BCA9D7B55D0}" srcId="{2A44327E-58F7-4F48-ADFC-696A3E6B49C8}" destId="{32886468-3F03-4D06-991B-A3BFAA98D03D}" srcOrd="3" destOrd="0" parTransId="{807ECFEB-34A5-4E3A-9A0A-7BC442C1D5BF}" sibTransId="{D70984E7-0D71-40F6-A4D4-294C9CB85E21}"/>
    <dgm:cxn modelId="{E22E40EB-9824-4ADC-AFDD-DBAA73D1A7E9}" type="presOf" srcId="{2A44327E-58F7-4F48-ADFC-696A3E6B49C8}" destId="{E07BF3C0-E7D6-4C59-BF01-67241B4B0F7F}" srcOrd="0" destOrd="0" presId="urn:microsoft.com/office/officeart/2008/layout/VerticalCurvedList"/>
    <dgm:cxn modelId="{E933CB79-3B66-4241-8724-4D2F4133E193}" srcId="{2A44327E-58F7-4F48-ADFC-696A3E6B49C8}" destId="{95ADC822-7BB8-4F7F-9162-13C37C0AF675}" srcOrd="4" destOrd="0" parTransId="{779AF688-C144-4C7A-9B1C-A5F610DAC0DC}" sibTransId="{62AB2C5C-4FF1-45E2-8A2C-374C2D779A45}"/>
    <dgm:cxn modelId="{FA850E1F-F39E-472C-977B-E4EA97C4F1A0}" type="presOf" srcId="{CD711BA1-FE63-4820-8CAD-7C339DD126B4}" destId="{6DF2761B-24B4-40D1-A47D-DF1BB6C68100}" srcOrd="0" destOrd="0" presId="urn:microsoft.com/office/officeart/2008/layout/VerticalCurvedList"/>
    <dgm:cxn modelId="{F48BD894-39D5-4789-A3FD-3EA47C6E2E16}" type="presOf" srcId="{EBE71536-33EA-4C2C-B0C1-49C7DC5C50E4}" destId="{94A183C4-7411-45AC-842F-5DFCBF2C2272}" srcOrd="0" destOrd="0" presId="urn:microsoft.com/office/officeart/2008/layout/VerticalCurvedList"/>
    <dgm:cxn modelId="{BAE7300D-2DE3-4CFF-A94E-127AB26321AD}" type="presParOf" srcId="{E07BF3C0-E7D6-4C59-BF01-67241B4B0F7F}" destId="{8E2C17F5-2C85-4680-8762-EF963ED418D2}" srcOrd="0" destOrd="0" presId="urn:microsoft.com/office/officeart/2008/layout/VerticalCurvedList"/>
    <dgm:cxn modelId="{D10A9276-3E76-453E-9C80-AB6879A288E7}" type="presParOf" srcId="{8E2C17F5-2C85-4680-8762-EF963ED418D2}" destId="{5C5D7094-2848-407E-AC98-AA5FD10C606D}" srcOrd="0" destOrd="0" presId="urn:microsoft.com/office/officeart/2008/layout/VerticalCurvedList"/>
    <dgm:cxn modelId="{16016352-A4BC-42ED-A7D1-0BDBB2E92FAA}" type="presParOf" srcId="{5C5D7094-2848-407E-AC98-AA5FD10C606D}" destId="{99A431A7-9DD2-41F1-BA2B-DFFB548646F2}" srcOrd="0" destOrd="0" presId="urn:microsoft.com/office/officeart/2008/layout/VerticalCurvedList"/>
    <dgm:cxn modelId="{71075D25-4F56-4287-8572-02CED17BE3AC}" type="presParOf" srcId="{5C5D7094-2848-407E-AC98-AA5FD10C606D}" destId="{94A183C4-7411-45AC-842F-5DFCBF2C2272}" srcOrd="1" destOrd="0" presId="urn:microsoft.com/office/officeart/2008/layout/VerticalCurvedList"/>
    <dgm:cxn modelId="{202E47A4-A06A-4014-97A7-68E6FE2AD408}" type="presParOf" srcId="{5C5D7094-2848-407E-AC98-AA5FD10C606D}" destId="{F06E6FA3-2E6C-4C96-83CF-9790440A50CC}" srcOrd="2" destOrd="0" presId="urn:microsoft.com/office/officeart/2008/layout/VerticalCurvedList"/>
    <dgm:cxn modelId="{74AF07C5-1344-4068-83FB-43B481F57555}" type="presParOf" srcId="{5C5D7094-2848-407E-AC98-AA5FD10C606D}" destId="{7EE35C58-A88E-4EA5-ADC2-8613FEFB72D5}" srcOrd="3" destOrd="0" presId="urn:microsoft.com/office/officeart/2008/layout/VerticalCurvedList"/>
    <dgm:cxn modelId="{5DAC704F-51E4-4CAB-8329-EC280BA72182}" type="presParOf" srcId="{8E2C17F5-2C85-4680-8762-EF963ED418D2}" destId="{6DF2761B-24B4-40D1-A47D-DF1BB6C68100}" srcOrd="1" destOrd="0" presId="urn:microsoft.com/office/officeart/2008/layout/VerticalCurvedList"/>
    <dgm:cxn modelId="{38543791-07C9-4482-A246-67C49A2CBADF}" type="presParOf" srcId="{8E2C17F5-2C85-4680-8762-EF963ED418D2}" destId="{EAE68455-44FE-4FF0-A654-8E047C916D70}" srcOrd="2" destOrd="0" presId="urn:microsoft.com/office/officeart/2008/layout/VerticalCurvedList"/>
    <dgm:cxn modelId="{289C3096-7D2D-4E41-8EC6-594FCF0CB685}" type="presParOf" srcId="{EAE68455-44FE-4FF0-A654-8E047C916D70}" destId="{D2E5C754-93AB-45A5-B80D-DB385A83E227}" srcOrd="0" destOrd="0" presId="urn:microsoft.com/office/officeart/2008/layout/VerticalCurvedList"/>
    <dgm:cxn modelId="{3D9ABDC1-08B1-4740-800F-EF01A11A7B64}" type="presParOf" srcId="{8E2C17F5-2C85-4680-8762-EF963ED418D2}" destId="{5DDFA17C-86A7-4B31-8EA6-AD1416787453}" srcOrd="3" destOrd="0" presId="urn:microsoft.com/office/officeart/2008/layout/VerticalCurvedList"/>
    <dgm:cxn modelId="{D02D090F-D3EF-44AA-A62A-DB6EB6E8D5DD}" type="presParOf" srcId="{8E2C17F5-2C85-4680-8762-EF963ED418D2}" destId="{F37F1799-2CCD-43B8-BED4-D7DD63EF7990}" srcOrd="4" destOrd="0" presId="urn:microsoft.com/office/officeart/2008/layout/VerticalCurvedList"/>
    <dgm:cxn modelId="{5A36EE72-30B1-4470-AA1A-16B29E9D4E63}" type="presParOf" srcId="{F37F1799-2CCD-43B8-BED4-D7DD63EF7990}" destId="{EA6A8A0A-8950-4A70-B2E4-2D05EB31FAF6}" srcOrd="0" destOrd="0" presId="urn:microsoft.com/office/officeart/2008/layout/VerticalCurvedList"/>
    <dgm:cxn modelId="{3E77D434-494B-4616-BBA9-559FC701D00E}" type="presParOf" srcId="{8E2C17F5-2C85-4680-8762-EF963ED418D2}" destId="{60A1D576-ED5F-4296-B071-3A9BEB3CA05D}" srcOrd="5" destOrd="0" presId="urn:microsoft.com/office/officeart/2008/layout/VerticalCurvedList"/>
    <dgm:cxn modelId="{C2312A93-059A-40EF-B236-02E893F6B39A}" type="presParOf" srcId="{8E2C17F5-2C85-4680-8762-EF963ED418D2}" destId="{C3BFB108-6EFE-4C97-B341-DBFC3091893A}" srcOrd="6" destOrd="0" presId="urn:microsoft.com/office/officeart/2008/layout/VerticalCurvedList"/>
    <dgm:cxn modelId="{F519397F-4CF9-4B41-B941-E721F3AC387B}" type="presParOf" srcId="{C3BFB108-6EFE-4C97-B341-DBFC3091893A}" destId="{979A3928-C4A7-4A25-A973-8CF61A1F9AB5}" srcOrd="0" destOrd="0" presId="urn:microsoft.com/office/officeart/2008/layout/VerticalCurvedList"/>
    <dgm:cxn modelId="{03DD022B-D286-4774-B6AF-2DD4D15EFDD8}" type="presParOf" srcId="{8E2C17F5-2C85-4680-8762-EF963ED418D2}" destId="{B4741F04-DFA0-45A2-8B60-D36A1D8AC2D6}" srcOrd="7" destOrd="0" presId="urn:microsoft.com/office/officeart/2008/layout/VerticalCurvedList"/>
    <dgm:cxn modelId="{62E673A2-ACB4-4654-9B28-7F6BEABEF47C}" type="presParOf" srcId="{8E2C17F5-2C85-4680-8762-EF963ED418D2}" destId="{2A9D2915-A7E9-43F5-866B-CAC0429727E6}" srcOrd="8" destOrd="0" presId="urn:microsoft.com/office/officeart/2008/layout/VerticalCurvedList"/>
    <dgm:cxn modelId="{93232C00-2BBA-4B0A-B6B6-35B9B32B4ADB}" type="presParOf" srcId="{2A9D2915-A7E9-43F5-866B-CAC0429727E6}" destId="{9FACA0B5-9B4E-4163-8E05-7BD4FE1E9AEE}" srcOrd="0" destOrd="0" presId="urn:microsoft.com/office/officeart/2008/layout/VerticalCurvedList"/>
    <dgm:cxn modelId="{61ADC8D3-8B02-45D1-8068-0599D435A3F6}" type="presParOf" srcId="{8E2C17F5-2C85-4680-8762-EF963ED418D2}" destId="{4C2EC7B6-B2BC-4854-A5AE-2487D3B94548}" srcOrd="9" destOrd="0" presId="urn:microsoft.com/office/officeart/2008/layout/VerticalCurvedList"/>
    <dgm:cxn modelId="{334ABD29-776B-4E7B-8E02-6D401BBC5422}" type="presParOf" srcId="{8E2C17F5-2C85-4680-8762-EF963ED418D2}" destId="{7E5BFCEF-8998-4229-9F9E-C38EF22E59BB}" srcOrd="10" destOrd="0" presId="urn:microsoft.com/office/officeart/2008/layout/VerticalCurvedList"/>
    <dgm:cxn modelId="{ABC9D1E5-D088-4A3B-A81B-4966A49CAD18}" type="presParOf" srcId="{7E5BFCEF-8998-4229-9F9E-C38EF22E59BB}" destId="{C1929142-965F-4FE9-A5F5-1C60D699D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D6487ED0-EF3D-4236-81F2-F7A2CBFA2EF2}" type="doc">
      <dgm:prSet loTypeId="urn:microsoft.com/office/officeart/2005/8/layout/hProcess6" loCatId="process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EBA7C3E-B642-4624-AA43-672E80EAED36}">
      <dgm:prSet phldrT="[Text]"/>
      <dgm:spPr/>
      <dgm:t>
        <a:bodyPr/>
        <a:lstStyle/>
        <a:p>
          <a:r>
            <a:rPr lang="en-US" dirty="0" err="1" smtClean="0"/>
            <a:t>Reconfigu</a:t>
          </a:r>
          <a:r>
            <a:rPr lang="en-US" dirty="0" smtClean="0"/>
            <a:t>-</a:t>
          </a:r>
        </a:p>
        <a:p>
          <a:r>
            <a:rPr lang="en-US" dirty="0" smtClean="0"/>
            <a:t>ration</a:t>
          </a:r>
          <a:endParaRPr lang="en-US" dirty="0"/>
        </a:p>
      </dgm:t>
    </dgm:pt>
    <dgm:pt modelId="{864172DB-4B58-4A6B-B4B3-3D6A17AF4024}" type="parTrans" cxnId="{8DF21727-33DC-4E1C-9716-AD28053FED87}">
      <dgm:prSet/>
      <dgm:spPr/>
      <dgm:t>
        <a:bodyPr/>
        <a:lstStyle/>
        <a:p>
          <a:endParaRPr lang="en-US"/>
        </a:p>
      </dgm:t>
    </dgm:pt>
    <dgm:pt modelId="{FBB9EDC3-4D73-41E1-B1F3-2F7B4D762ECE}" type="sibTrans" cxnId="{8DF21727-33DC-4E1C-9716-AD28053FED87}">
      <dgm:prSet/>
      <dgm:spPr/>
      <dgm:t>
        <a:bodyPr/>
        <a:lstStyle/>
        <a:p>
          <a:endParaRPr lang="en-US"/>
        </a:p>
      </dgm:t>
    </dgm:pt>
    <dgm:pt modelId="{07728B63-86B1-444F-8190-0C60F84CABE3}">
      <dgm:prSet phldrT="[Text]"/>
      <dgm:spPr/>
      <dgm:t>
        <a:bodyPr/>
        <a:lstStyle/>
        <a:p>
          <a:r>
            <a:rPr lang="en-US" dirty="0" smtClean="0"/>
            <a:t>Split ratio</a:t>
          </a:r>
          <a:endParaRPr lang="en-US" dirty="0"/>
        </a:p>
      </dgm:t>
    </dgm:pt>
    <dgm:pt modelId="{78516020-14C9-4588-A951-FF0A51C931ED}" type="parTrans" cxnId="{2F586116-2F86-4B3F-8011-5095823069D0}">
      <dgm:prSet/>
      <dgm:spPr/>
      <dgm:t>
        <a:bodyPr/>
        <a:lstStyle/>
        <a:p>
          <a:endParaRPr lang="en-US"/>
        </a:p>
      </dgm:t>
    </dgm:pt>
    <dgm:pt modelId="{A7AA7C8D-6EA4-44E6-8009-9420B57396DE}" type="sibTrans" cxnId="{2F586116-2F86-4B3F-8011-5095823069D0}">
      <dgm:prSet/>
      <dgm:spPr/>
      <dgm:t>
        <a:bodyPr/>
        <a:lstStyle/>
        <a:p>
          <a:endParaRPr lang="en-US"/>
        </a:p>
      </dgm:t>
    </dgm:pt>
    <dgm:pt modelId="{1A2CE2F9-95BD-4BB2-B1B5-3368A6329789}">
      <dgm:prSet phldrT="[Text]"/>
      <dgm:spPr/>
      <dgm:t>
        <a:bodyPr/>
        <a:lstStyle/>
        <a:p>
          <a:r>
            <a:rPr lang="en-US" dirty="0" smtClean="0"/>
            <a:t>Power</a:t>
          </a:r>
          <a:endParaRPr lang="en-US" dirty="0"/>
        </a:p>
      </dgm:t>
    </dgm:pt>
    <dgm:pt modelId="{9D46F4A0-3CCE-4E09-8F4F-C76D69518C19}" type="parTrans" cxnId="{09E14A90-D848-4866-861E-5078EB1D99E3}">
      <dgm:prSet/>
      <dgm:spPr/>
      <dgm:t>
        <a:bodyPr/>
        <a:lstStyle/>
        <a:p>
          <a:endParaRPr lang="en-US"/>
        </a:p>
      </dgm:t>
    </dgm:pt>
    <dgm:pt modelId="{FC4DDD36-34C7-4051-A034-73849910703A}" type="sibTrans" cxnId="{09E14A90-D848-4866-861E-5078EB1D99E3}">
      <dgm:prSet/>
      <dgm:spPr/>
      <dgm:t>
        <a:bodyPr/>
        <a:lstStyle/>
        <a:p>
          <a:endParaRPr lang="en-US"/>
        </a:p>
      </dgm:t>
    </dgm:pt>
    <dgm:pt modelId="{F50A7E1F-E9F5-4754-8203-8E150E9B4F18}">
      <dgm:prSet phldrT="[Text]"/>
      <dgm:spPr/>
      <dgm:t>
        <a:bodyPr/>
        <a:lstStyle/>
        <a:p>
          <a:r>
            <a:rPr lang="en-US" dirty="0" smtClean="0"/>
            <a:t>Normal</a:t>
          </a:r>
        </a:p>
        <a:p>
          <a:r>
            <a:rPr lang="en-US" dirty="0" smtClean="0"/>
            <a:t>Phase</a:t>
          </a:r>
          <a:endParaRPr lang="en-US" dirty="0"/>
        </a:p>
      </dgm:t>
    </dgm:pt>
    <dgm:pt modelId="{49E0FFB7-3FFF-4B67-9557-DBA1B06F29AC}" type="parTrans" cxnId="{84C2AD0B-B669-4266-9B8E-E0E41C84A703}">
      <dgm:prSet/>
      <dgm:spPr/>
      <dgm:t>
        <a:bodyPr/>
        <a:lstStyle/>
        <a:p>
          <a:endParaRPr lang="en-US"/>
        </a:p>
      </dgm:t>
    </dgm:pt>
    <dgm:pt modelId="{BCCCC3BB-9EAF-46F6-B4F5-00BA15B88BB3}" type="sibTrans" cxnId="{84C2AD0B-B669-4266-9B8E-E0E41C84A703}">
      <dgm:prSet/>
      <dgm:spPr/>
      <dgm:t>
        <a:bodyPr/>
        <a:lstStyle/>
        <a:p>
          <a:endParaRPr lang="en-US"/>
        </a:p>
      </dgm:t>
    </dgm:pt>
    <dgm:pt modelId="{B34125F2-82C0-4CF1-99F5-B093524BEA5E}">
      <dgm:prSet phldrT="[Text]"/>
      <dgm:spPr/>
      <dgm:t>
        <a:bodyPr/>
        <a:lstStyle/>
        <a:p>
          <a:r>
            <a:rPr lang="en-US" dirty="0" smtClean="0"/>
            <a:t>Draw power</a:t>
          </a:r>
          <a:endParaRPr lang="en-US" dirty="0"/>
        </a:p>
      </dgm:t>
    </dgm:pt>
    <dgm:pt modelId="{35B7D545-7E1B-4992-BC55-04FACB09F06F}" type="parTrans" cxnId="{C1232544-B28B-4191-95F5-F964993152C0}">
      <dgm:prSet/>
      <dgm:spPr/>
      <dgm:t>
        <a:bodyPr/>
        <a:lstStyle/>
        <a:p>
          <a:endParaRPr lang="en-US"/>
        </a:p>
      </dgm:t>
    </dgm:pt>
    <dgm:pt modelId="{C34EA41A-6FE1-4BAC-8C42-8316AD17EF4F}" type="sibTrans" cxnId="{C1232544-B28B-4191-95F5-F964993152C0}">
      <dgm:prSet/>
      <dgm:spPr/>
      <dgm:t>
        <a:bodyPr/>
        <a:lstStyle/>
        <a:p>
          <a:endParaRPr lang="en-US"/>
        </a:p>
      </dgm:t>
    </dgm:pt>
    <dgm:pt modelId="{03405810-6625-4F8B-89FD-6EE9CDC2BE1A}">
      <dgm:prSet phldrT="[Text]"/>
      <dgm:spPr/>
      <dgm:t>
        <a:bodyPr/>
        <a:lstStyle/>
        <a:p>
          <a:r>
            <a:rPr lang="en-US" dirty="0" smtClean="0"/>
            <a:t>Send message</a:t>
          </a:r>
          <a:endParaRPr lang="en-US" dirty="0"/>
        </a:p>
      </dgm:t>
    </dgm:pt>
    <dgm:pt modelId="{2F60891B-4700-4459-AB1C-2C2965A7CE1B}" type="parTrans" cxnId="{51E834EA-80FB-4BF8-99B0-3A093ED6204A}">
      <dgm:prSet/>
      <dgm:spPr/>
      <dgm:t>
        <a:bodyPr/>
        <a:lstStyle/>
        <a:p>
          <a:endParaRPr lang="en-US"/>
        </a:p>
      </dgm:t>
    </dgm:pt>
    <dgm:pt modelId="{D828D4C0-222F-4598-B5B9-E9E702F5CF4A}" type="sibTrans" cxnId="{51E834EA-80FB-4BF8-99B0-3A093ED6204A}">
      <dgm:prSet/>
      <dgm:spPr/>
      <dgm:t>
        <a:bodyPr/>
        <a:lstStyle/>
        <a:p>
          <a:endParaRPr lang="en-US"/>
        </a:p>
      </dgm:t>
    </dgm:pt>
    <dgm:pt modelId="{6DCFB75B-2605-4A41-B9F7-AF9228B3E122}">
      <dgm:prSet phldrT="[Text]"/>
      <dgm:spPr/>
      <dgm:t>
        <a:bodyPr/>
        <a:lstStyle/>
        <a:p>
          <a:r>
            <a:rPr lang="en-US" dirty="0" smtClean="0"/>
            <a:t>Prediction</a:t>
          </a:r>
          <a:endParaRPr lang="en-US" dirty="0"/>
        </a:p>
      </dgm:t>
    </dgm:pt>
    <dgm:pt modelId="{F28F252D-75FD-40D8-9836-21B42C5F678E}" type="parTrans" cxnId="{51A89307-8854-49E5-813A-B7C41F86658E}">
      <dgm:prSet/>
      <dgm:spPr/>
      <dgm:t>
        <a:bodyPr/>
        <a:lstStyle/>
        <a:p>
          <a:endParaRPr lang="en-US"/>
        </a:p>
      </dgm:t>
    </dgm:pt>
    <dgm:pt modelId="{9A9A0AE4-2A64-4E8B-BCA4-DE321670318C}" type="sibTrans" cxnId="{51A89307-8854-49E5-813A-B7C41F86658E}">
      <dgm:prSet/>
      <dgm:spPr/>
      <dgm:t>
        <a:bodyPr/>
        <a:lstStyle/>
        <a:p>
          <a:endParaRPr lang="en-US"/>
        </a:p>
      </dgm:t>
    </dgm:pt>
    <dgm:pt modelId="{CFE65641-C643-4DCA-A32D-6400F2C1DA6C}">
      <dgm:prSet phldrT="[Text]"/>
      <dgm:spPr/>
      <dgm:t>
        <a:bodyPr/>
        <a:lstStyle/>
        <a:p>
          <a:r>
            <a:rPr lang="en-US" dirty="0" smtClean="0"/>
            <a:t>Backbone</a:t>
          </a:r>
          <a:endParaRPr lang="en-US" dirty="0"/>
        </a:p>
      </dgm:t>
    </dgm:pt>
    <dgm:pt modelId="{F015A5E7-37E5-4C10-AA8A-FBF8F1A7460F}" type="parTrans" cxnId="{8CD04283-1466-4D5B-A260-145DEBC5F7D8}">
      <dgm:prSet/>
      <dgm:spPr/>
      <dgm:t>
        <a:bodyPr/>
        <a:lstStyle/>
        <a:p>
          <a:endParaRPr lang="en-US"/>
        </a:p>
      </dgm:t>
    </dgm:pt>
    <dgm:pt modelId="{1C6BBF51-DEE2-4139-928D-D7166A8FA646}" type="sibTrans" cxnId="{8CD04283-1466-4D5B-A260-145DEBC5F7D8}">
      <dgm:prSet/>
      <dgm:spPr/>
      <dgm:t>
        <a:bodyPr/>
        <a:lstStyle/>
        <a:p>
          <a:endParaRPr lang="en-US"/>
        </a:p>
      </dgm:t>
    </dgm:pt>
    <dgm:pt modelId="{ECA0B8AF-8908-4AB1-A35C-9896E0B435D7}">
      <dgm:prSet phldrT="[Text]"/>
      <dgm:spPr/>
      <dgm:t>
        <a:bodyPr/>
        <a:lstStyle/>
        <a:p>
          <a:r>
            <a:rPr lang="en-US" dirty="0" smtClean="0"/>
            <a:t>Extra WG</a:t>
          </a:r>
          <a:endParaRPr lang="en-US" dirty="0"/>
        </a:p>
      </dgm:t>
    </dgm:pt>
    <dgm:pt modelId="{999C1DFF-F12B-4B66-AAA1-4DB8E7BDE6BB}" type="parTrans" cxnId="{AE9FAF4C-093F-4E38-B971-F51B191EDC98}">
      <dgm:prSet/>
      <dgm:spPr/>
      <dgm:t>
        <a:bodyPr/>
        <a:lstStyle/>
        <a:p>
          <a:endParaRPr lang="en-US"/>
        </a:p>
      </dgm:t>
    </dgm:pt>
    <dgm:pt modelId="{A66267B7-1B86-4DBE-A57D-6B9F7B2252C2}" type="sibTrans" cxnId="{AE9FAF4C-093F-4E38-B971-F51B191EDC98}">
      <dgm:prSet/>
      <dgm:spPr/>
      <dgm:t>
        <a:bodyPr/>
        <a:lstStyle/>
        <a:p>
          <a:endParaRPr lang="en-US"/>
        </a:p>
      </dgm:t>
    </dgm:pt>
    <dgm:pt modelId="{E569B683-CFBC-4694-BBDE-DAEC47C7F326}" type="pres">
      <dgm:prSet presAssocID="{D6487ED0-EF3D-4236-81F2-F7A2CBFA2EF2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EBFEA7-71EF-43D0-82DA-F117AF5C311A}" type="pres">
      <dgm:prSet presAssocID="{8EBA7C3E-B642-4624-AA43-672E80EAED36}" presName="compNode" presStyleCnt="0"/>
      <dgm:spPr/>
    </dgm:pt>
    <dgm:pt modelId="{C8E34B9F-84DC-4B1F-A43A-52EEC37AEB1D}" type="pres">
      <dgm:prSet presAssocID="{8EBA7C3E-B642-4624-AA43-672E80EAED36}" presName="noGeometry" presStyleCnt="0"/>
      <dgm:spPr/>
    </dgm:pt>
    <dgm:pt modelId="{AAB99660-7D18-491B-B062-3F01BDB2A153}" type="pres">
      <dgm:prSet presAssocID="{8EBA7C3E-B642-4624-AA43-672E80EAED36}" presName="childTextVisible" presStyleLbl="b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F12748-EF24-4536-AB6B-C0B329DEB1A5}" type="pres">
      <dgm:prSet presAssocID="{8EBA7C3E-B642-4624-AA43-672E80EAED36}" presName="childTextHidden" presStyleLbl="bgAccFollowNode1" presStyleIdx="0" presStyleCnt="3"/>
      <dgm:spPr/>
      <dgm:t>
        <a:bodyPr/>
        <a:lstStyle/>
        <a:p>
          <a:endParaRPr lang="en-US"/>
        </a:p>
      </dgm:t>
    </dgm:pt>
    <dgm:pt modelId="{A4E9C21A-EEBE-4279-8D6D-5F99F4B8AFD6}" type="pres">
      <dgm:prSet presAssocID="{8EBA7C3E-B642-4624-AA43-672E80EAED36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D0D54F-80C7-48BB-B638-8B3EE1D71D61}" type="pres">
      <dgm:prSet presAssocID="{8EBA7C3E-B642-4624-AA43-672E80EAED36}" presName="aSpace" presStyleCnt="0"/>
      <dgm:spPr/>
    </dgm:pt>
    <dgm:pt modelId="{149FCB34-3841-4602-95CD-09F098C009FB}" type="pres">
      <dgm:prSet presAssocID="{F50A7E1F-E9F5-4754-8203-8E150E9B4F18}" presName="compNode" presStyleCnt="0"/>
      <dgm:spPr/>
    </dgm:pt>
    <dgm:pt modelId="{9EFAA71B-7AC8-42FE-8567-6683E7C9AB65}" type="pres">
      <dgm:prSet presAssocID="{F50A7E1F-E9F5-4754-8203-8E150E9B4F18}" presName="noGeometry" presStyleCnt="0"/>
      <dgm:spPr/>
    </dgm:pt>
    <dgm:pt modelId="{0FA2E6A1-7B88-48E8-ACA6-A029AF5C0846}" type="pres">
      <dgm:prSet presAssocID="{F50A7E1F-E9F5-4754-8203-8E150E9B4F18}" presName="childTextVisible" presStyleLbl="b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7B8BE5-4AE6-4093-AAA2-DAC928C62D3F}" type="pres">
      <dgm:prSet presAssocID="{F50A7E1F-E9F5-4754-8203-8E150E9B4F18}" presName="childTextHidden" presStyleLbl="bgAccFollowNode1" presStyleIdx="1" presStyleCnt="3"/>
      <dgm:spPr/>
      <dgm:t>
        <a:bodyPr/>
        <a:lstStyle/>
        <a:p>
          <a:endParaRPr lang="en-US"/>
        </a:p>
      </dgm:t>
    </dgm:pt>
    <dgm:pt modelId="{26E953AA-8877-494A-90E7-1A6CB22DE875}" type="pres">
      <dgm:prSet presAssocID="{F50A7E1F-E9F5-4754-8203-8E150E9B4F18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134360-1DE5-4DC2-B8AD-AE4BCFF5FBE9}" type="pres">
      <dgm:prSet presAssocID="{F50A7E1F-E9F5-4754-8203-8E150E9B4F18}" presName="aSpace" presStyleCnt="0"/>
      <dgm:spPr/>
    </dgm:pt>
    <dgm:pt modelId="{FE101803-7997-41C9-BD6B-CCC038A6F76E}" type="pres">
      <dgm:prSet presAssocID="{6DCFB75B-2605-4A41-B9F7-AF9228B3E122}" presName="compNode" presStyleCnt="0"/>
      <dgm:spPr/>
    </dgm:pt>
    <dgm:pt modelId="{CF740423-FB40-4694-856E-32F0ED0358B2}" type="pres">
      <dgm:prSet presAssocID="{6DCFB75B-2605-4A41-B9F7-AF9228B3E122}" presName="noGeometry" presStyleCnt="0"/>
      <dgm:spPr/>
    </dgm:pt>
    <dgm:pt modelId="{36D4EB8C-212C-414E-B3FA-CC7CF5DDDCC5}" type="pres">
      <dgm:prSet presAssocID="{6DCFB75B-2605-4A41-B9F7-AF9228B3E122}" presName="childTextVisible" presStyleLbl="b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7B9982-4C43-43FD-839E-E6D3152897C2}" type="pres">
      <dgm:prSet presAssocID="{6DCFB75B-2605-4A41-B9F7-AF9228B3E122}" presName="childTextHidden" presStyleLbl="bgAccFollowNode1" presStyleIdx="2" presStyleCnt="3"/>
      <dgm:spPr/>
      <dgm:t>
        <a:bodyPr/>
        <a:lstStyle/>
        <a:p>
          <a:endParaRPr lang="en-US"/>
        </a:p>
      </dgm:t>
    </dgm:pt>
    <dgm:pt modelId="{4E65C8A9-BA7D-441B-9298-EF38E05ED8E9}" type="pres">
      <dgm:prSet presAssocID="{6DCFB75B-2605-4A41-B9F7-AF9228B3E122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9FAF4C-093F-4E38-B971-F51B191EDC98}" srcId="{6DCFB75B-2605-4A41-B9F7-AF9228B3E122}" destId="{ECA0B8AF-8908-4AB1-A35C-9896E0B435D7}" srcOrd="1" destOrd="0" parTransId="{999C1DFF-F12B-4B66-AAA1-4DB8E7BDE6BB}" sibTransId="{A66267B7-1B86-4DBE-A57D-6B9F7B2252C2}"/>
    <dgm:cxn modelId="{742C5440-064E-406C-BBB7-65F7D30C8A16}" type="presOf" srcId="{1A2CE2F9-95BD-4BB2-B1B5-3368A6329789}" destId="{9DF12748-EF24-4536-AB6B-C0B329DEB1A5}" srcOrd="1" destOrd="1" presId="urn:microsoft.com/office/officeart/2005/8/layout/hProcess6"/>
    <dgm:cxn modelId="{8DF21727-33DC-4E1C-9716-AD28053FED87}" srcId="{D6487ED0-EF3D-4236-81F2-F7A2CBFA2EF2}" destId="{8EBA7C3E-B642-4624-AA43-672E80EAED36}" srcOrd="0" destOrd="0" parTransId="{864172DB-4B58-4A6B-B4B3-3D6A17AF4024}" sibTransId="{FBB9EDC3-4D73-41E1-B1F3-2F7B4D762ECE}"/>
    <dgm:cxn modelId="{09E14A90-D848-4866-861E-5078EB1D99E3}" srcId="{8EBA7C3E-B642-4624-AA43-672E80EAED36}" destId="{1A2CE2F9-95BD-4BB2-B1B5-3368A6329789}" srcOrd="1" destOrd="0" parTransId="{9D46F4A0-3CCE-4E09-8F4F-C76D69518C19}" sibTransId="{FC4DDD36-34C7-4051-A034-73849910703A}"/>
    <dgm:cxn modelId="{C1232544-B28B-4191-95F5-F964993152C0}" srcId="{F50A7E1F-E9F5-4754-8203-8E150E9B4F18}" destId="{B34125F2-82C0-4CF1-99F5-B093524BEA5E}" srcOrd="0" destOrd="0" parTransId="{35B7D545-7E1B-4992-BC55-04FACB09F06F}" sibTransId="{C34EA41A-6FE1-4BAC-8C42-8316AD17EF4F}"/>
    <dgm:cxn modelId="{A5D5E624-CF0C-40CE-BF54-B6D46662AFBD}" type="presOf" srcId="{D6487ED0-EF3D-4236-81F2-F7A2CBFA2EF2}" destId="{E569B683-CFBC-4694-BBDE-DAEC47C7F326}" srcOrd="0" destOrd="0" presId="urn:microsoft.com/office/officeart/2005/8/layout/hProcess6"/>
    <dgm:cxn modelId="{8CD04283-1466-4D5B-A260-145DEBC5F7D8}" srcId="{6DCFB75B-2605-4A41-B9F7-AF9228B3E122}" destId="{CFE65641-C643-4DCA-A32D-6400F2C1DA6C}" srcOrd="0" destOrd="0" parTransId="{F015A5E7-37E5-4C10-AA8A-FBF8F1A7460F}" sibTransId="{1C6BBF51-DEE2-4139-928D-D7166A8FA646}"/>
    <dgm:cxn modelId="{0A06AD72-1CD4-4C75-8EAF-A7C9E48496E1}" type="presOf" srcId="{03405810-6625-4F8B-89FD-6EE9CDC2BE1A}" destId="{FE7B8BE5-4AE6-4093-AAA2-DAC928C62D3F}" srcOrd="1" destOrd="1" presId="urn:microsoft.com/office/officeart/2005/8/layout/hProcess6"/>
    <dgm:cxn modelId="{AC5ADDB6-526E-44C8-80EE-AC59E5A273AA}" type="presOf" srcId="{ECA0B8AF-8908-4AB1-A35C-9896E0B435D7}" destId="{36D4EB8C-212C-414E-B3FA-CC7CF5DDDCC5}" srcOrd="0" destOrd="1" presId="urn:microsoft.com/office/officeart/2005/8/layout/hProcess6"/>
    <dgm:cxn modelId="{C1B30A5B-7893-409B-8B4A-B478E7E5A151}" type="presOf" srcId="{8EBA7C3E-B642-4624-AA43-672E80EAED36}" destId="{A4E9C21A-EEBE-4279-8D6D-5F99F4B8AFD6}" srcOrd="0" destOrd="0" presId="urn:microsoft.com/office/officeart/2005/8/layout/hProcess6"/>
    <dgm:cxn modelId="{2F586116-2F86-4B3F-8011-5095823069D0}" srcId="{8EBA7C3E-B642-4624-AA43-672E80EAED36}" destId="{07728B63-86B1-444F-8190-0C60F84CABE3}" srcOrd="0" destOrd="0" parTransId="{78516020-14C9-4588-A951-FF0A51C931ED}" sibTransId="{A7AA7C8D-6EA4-44E6-8009-9420B57396DE}"/>
    <dgm:cxn modelId="{1E5246F4-D18E-40CC-AB4B-CE28449416D2}" type="presOf" srcId="{B34125F2-82C0-4CF1-99F5-B093524BEA5E}" destId="{FE7B8BE5-4AE6-4093-AAA2-DAC928C62D3F}" srcOrd="1" destOrd="0" presId="urn:microsoft.com/office/officeart/2005/8/layout/hProcess6"/>
    <dgm:cxn modelId="{7727E4F3-8569-4BA0-BBB6-397D05E208A3}" type="presOf" srcId="{6DCFB75B-2605-4A41-B9F7-AF9228B3E122}" destId="{4E65C8A9-BA7D-441B-9298-EF38E05ED8E9}" srcOrd="0" destOrd="0" presId="urn:microsoft.com/office/officeart/2005/8/layout/hProcess6"/>
    <dgm:cxn modelId="{51E834EA-80FB-4BF8-99B0-3A093ED6204A}" srcId="{F50A7E1F-E9F5-4754-8203-8E150E9B4F18}" destId="{03405810-6625-4F8B-89FD-6EE9CDC2BE1A}" srcOrd="1" destOrd="0" parTransId="{2F60891B-4700-4459-AB1C-2C2965A7CE1B}" sibTransId="{D828D4C0-222F-4598-B5B9-E9E702F5CF4A}"/>
    <dgm:cxn modelId="{9BCE48F3-E0AE-4D34-81FC-4313EC15D1CC}" type="presOf" srcId="{ECA0B8AF-8908-4AB1-A35C-9896E0B435D7}" destId="{4C7B9982-4C43-43FD-839E-E6D3152897C2}" srcOrd="1" destOrd="1" presId="urn:microsoft.com/office/officeart/2005/8/layout/hProcess6"/>
    <dgm:cxn modelId="{3754C55F-72B3-4066-83DA-E2729A52F37A}" type="presOf" srcId="{B34125F2-82C0-4CF1-99F5-B093524BEA5E}" destId="{0FA2E6A1-7B88-48E8-ACA6-A029AF5C0846}" srcOrd="0" destOrd="0" presId="urn:microsoft.com/office/officeart/2005/8/layout/hProcess6"/>
    <dgm:cxn modelId="{84C2AD0B-B669-4266-9B8E-E0E41C84A703}" srcId="{D6487ED0-EF3D-4236-81F2-F7A2CBFA2EF2}" destId="{F50A7E1F-E9F5-4754-8203-8E150E9B4F18}" srcOrd="1" destOrd="0" parTransId="{49E0FFB7-3FFF-4B67-9557-DBA1B06F29AC}" sibTransId="{BCCCC3BB-9EAF-46F6-B4F5-00BA15B88BB3}"/>
    <dgm:cxn modelId="{E3BC5E24-A01E-4E76-A8C8-AECCD3B8DA7D}" type="presOf" srcId="{07728B63-86B1-444F-8190-0C60F84CABE3}" destId="{AAB99660-7D18-491B-B062-3F01BDB2A153}" srcOrd="0" destOrd="0" presId="urn:microsoft.com/office/officeart/2005/8/layout/hProcess6"/>
    <dgm:cxn modelId="{2A8419EA-F31B-45BD-B569-278B6397BE82}" type="presOf" srcId="{1A2CE2F9-95BD-4BB2-B1B5-3368A6329789}" destId="{AAB99660-7D18-491B-B062-3F01BDB2A153}" srcOrd="0" destOrd="1" presId="urn:microsoft.com/office/officeart/2005/8/layout/hProcess6"/>
    <dgm:cxn modelId="{47044E60-DE27-423B-A8DD-E474D30E18BB}" type="presOf" srcId="{03405810-6625-4F8B-89FD-6EE9CDC2BE1A}" destId="{0FA2E6A1-7B88-48E8-ACA6-A029AF5C0846}" srcOrd="0" destOrd="1" presId="urn:microsoft.com/office/officeart/2005/8/layout/hProcess6"/>
    <dgm:cxn modelId="{BFD40DDF-4AFF-47DB-89A3-36F55CD5FEB6}" type="presOf" srcId="{CFE65641-C643-4DCA-A32D-6400F2C1DA6C}" destId="{4C7B9982-4C43-43FD-839E-E6D3152897C2}" srcOrd="1" destOrd="0" presId="urn:microsoft.com/office/officeart/2005/8/layout/hProcess6"/>
    <dgm:cxn modelId="{525185C9-0EED-41EB-856A-D904CC9A24CD}" type="presOf" srcId="{07728B63-86B1-444F-8190-0C60F84CABE3}" destId="{9DF12748-EF24-4536-AB6B-C0B329DEB1A5}" srcOrd="1" destOrd="0" presId="urn:microsoft.com/office/officeart/2005/8/layout/hProcess6"/>
    <dgm:cxn modelId="{6EA340DD-A3C1-4FE0-80F9-D34CD0FBAF34}" type="presOf" srcId="{F50A7E1F-E9F5-4754-8203-8E150E9B4F18}" destId="{26E953AA-8877-494A-90E7-1A6CB22DE875}" srcOrd="0" destOrd="0" presId="urn:microsoft.com/office/officeart/2005/8/layout/hProcess6"/>
    <dgm:cxn modelId="{51A89307-8854-49E5-813A-B7C41F86658E}" srcId="{D6487ED0-EF3D-4236-81F2-F7A2CBFA2EF2}" destId="{6DCFB75B-2605-4A41-B9F7-AF9228B3E122}" srcOrd="2" destOrd="0" parTransId="{F28F252D-75FD-40D8-9836-21B42C5F678E}" sibTransId="{9A9A0AE4-2A64-4E8B-BCA4-DE321670318C}"/>
    <dgm:cxn modelId="{91BEFD7F-5403-4CF8-BCD3-8E29955A9A99}" type="presOf" srcId="{CFE65641-C643-4DCA-A32D-6400F2C1DA6C}" destId="{36D4EB8C-212C-414E-B3FA-CC7CF5DDDCC5}" srcOrd="0" destOrd="0" presId="urn:microsoft.com/office/officeart/2005/8/layout/hProcess6"/>
    <dgm:cxn modelId="{5F5C2F24-893A-46C1-B685-5F04574AC170}" type="presParOf" srcId="{E569B683-CFBC-4694-BBDE-DAEC47C7F326}" destId="{F9EBFEA7-71EF-43D0-82DA-F117AF5C311A}" srcOrd="0" destOrd="0" presId="urn:microsoft.com/office/officeart/2005/8/layout/hProcess6"/>
    <dgm:cxn modelId="{FDFE809D-75E0-45DE-B9EB-CA29EDBD6B7D}" type="presParOf" srcId="{F9EBFEA7-71EF-43D0-82DA-F117AF5C311A}" destId="{C8E34B9F-84DC-4B1F-A43A-52EEC37AEB1D}" srcOrd="0" destOrd="0" presId="urn:microsoft.com/office/officeart/2005/8/layout/hProcess6"/>
    <dgm:cxn modelId="{6A8BE8AC-ECDD-4E6C-A064-2A36A7499911}" type="presParOf" srcId="{F9EBFEA7-71EF-43D0-82DA-F117AF5C311A}" destId="{AAB99660-7D18-491B-B062-3F01BDB2A153}" srcOrd="1" destOrd="0" presId="urn:microsoft.com/office/officeart/2005/8/layout/hProcess6"/>
    <dgm:cxn modelId="{9EC11D88-CB0D-413F-9916-B02F2A44EA98}" type="presParOf" srcId="{F9EBFEA7-71EF-43D0-82DA-F117AF5C311A}" destId="{9DF12748-EF24-4536-AB6B-C0B329DEB1A5}" srcOrd="2" destOrd="0" presId="urn:microsoft.com/office/officeart/2005/8/layout/hProcess6"/>
    <dgm:cxn modelId="{40ED539F-1286-43F8-8EAE-41ACA6A2776C}" type="presParOf" srcId="{F9EBFEA7-71EF-43D0-82DA-F117AF5C311A}" destId="{A4E9C21A-EEBE-4279-8D6D-5F99F4B8AFD6}" srcOrd="3" destOrd="0" presId="urn:microsoft.com/office/officeart/2005/8/layout/hProcess6"/>
    <dgm:cxn modelId="{A8C28986-E5F5-44E2-A67D-A8A81A82E8D4}" type="presParOf" srcId="{E569B683-CFBC-4694-BBDE-DAEC47C7F326}" destId="{10D0D54F-80C7-48BB-B638-8B3EE1D71D61}" srcOrd="1" destOrd="0" presId="urn:microsoft.com/office/officeart/2005/8/layout/hProcess6"/>
    <dgm:cxn modelId="{9C8BFACA-806B-407C-90B1-73F5252F337E}" type="presParOf" srcId="{E569B683-CFBC-4694-BBDE-DAEC47C7F326}" destId="{149FCB34-3841-4602-95CD-09F098C009FB}" srcOrd="2" destOrd="0" presId="urn:microsoft.com/office/officeart/2005/8/layout/hProcess6"/>
    <dgm:cxn modelId="{F363A578-8D24-4353-AD78-94BE8C457260}" type="presParOf" srcId="{149FCB34-3841-4602-95CD-09F098C009FB}" destId="{9EFAA71B-7AC8-42FE-8567-6683E7C9AB65}" srcOrd="0" destOrd="0" presId="urn:microsoft.com/office/officeart/2005/8/layout/hProcess6"/>
    <dgm:cxn modelId="{8F14DB15-1A58-42E2-8A80-0357D201B136}" type="presParOf" srcId="{149FCB34-3841-4602-95CD-09F098C009FB}" destId="{0FA2E6A1-7B88-48E8-ACA6-A029AF5C0846}" srcOrd="1" destOrd="0" presId="urn:microsoft.com/office/officeart/2005/8/layout/hProcess6"/>
    <dgm:cxn modelId="{AB45985B-06E0-493C-9149-1CC9272C167F}" type="presParOf" srcId="{149FCB34-3841-4602-95CD-09F098C009FB}" destId="{FE7B8BE5-4AE6-4093-AAA2-DAC928C62D3F}" srcOrd="2" destOrd="0" presId="urn:microsoft.com/office/officeart/2005/8/layout/hProcess6"/>
    <dgm:cxn modelId="{19D67EFF-8562-462D-BDF4-BC9E036BFCDF}" type="presParOf" srcId="{149FCB34-3841-4602-95CD-09F098C009FB}" destId="{26E953AA-8877-494A-90E7-1A6CB22DE875}" srcOrd="3" destOrd="0" presId="urn:microsoft.com/office/officeart/2005/8/layout/hProcess6"/>
    <dgm:cxn modelId="{64F9E011-06A4-4850-8435-B0CE30307434}" type="presParOf" srcId="{E569B683-CFBC-4694-BBDE-DAEC47C7F326}" destId="{51134360-1DE5-4DC2-B8AD-AE4BCFF5FBE9}" srcOrd="3" destOrd="0" presId="urn:microsoft.com/office/officeart/2005/8/layout/hProcess6"/>
    <dgm:cxn modelId="{B0691480-27FB-437B-964B-0E8E13D73B3C}" type="presParOf" srcId="{E569B683-CFBC-4694-BBDE-DAEC47C7F326}" destId="{FE101803-7997-41C9-BD6B-CCC038A6F76E}" srcOrd="4" destOrd="0" presId="urn:microsoft.com/office/officeart/2005/8/layout/hProcess6"/>
    <dgm:cxn modelId="{DD5ECBD9-DE1F-4290-8396-BB4ED8EBE64C}" type="presParOf" srcId="{FE101803-7997-41C9-BD6B-CCC038A6F76E}" destId="{CF740423-FB40-4694-856E-32F0ED0358B2}" srcOrd="0" destOrd="0" presId="urn:microsoft.com/office/officeart/2005/8/layout/hProcess6"/>
    <dgm:cxn modelId="{2FDDC6E7-D44F-4D6F-A03D-3A08A8A8FF57}" type="presParOf" srcId="{FE101803-7997-41C9-BD6B-CCC038A6F76E}" destId="{36D4EB8C-212C-414E-B3FA-CC7CF5DDDCC5}" srcOrd="1" destOrd="0" presId="urn:microsoft.com/office/officeart/2005/8/layout/hProcess6"/>
    <dgm:cxn modelId="{FCA31AD2-0518-44F4-A636-6E1ED078B2ED}" type="presParOf" srcId="{FE101803-7997-41C9-BD6B-CCC038A6F76E}" destId="{4C7B9982-4C43-43FD-839E-E6D3152897C2}" srcOrd="2" destOrd="0" presId="urn:microsoft.com/office/officeart/2005/8/layout/hProcess6"/>
    <dgm:cxn modelId="{173A3A50-B31C-4824-ACA1-7F82659CA8BE}" type="presParOf" srcId="{FE101803-7997-41C9-BD6B-CCC038A6F76E}" destId="{4E65C8A9-BA7D-441B-9298-EF38E05ED8E9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66648E1C-5979-4E96-9B11-19BBA834C7B8}" type="doc">
      <dgm:prSet loTypeId="urn:microsoft.com/office/officeart/2005/8/layout/vList2" loCatId="list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1ED71FB-F29A-4551-AB0C-C7A1788139BD}">
      <dgm:prSet phldrT="[Text]" custT="1"/>
      <dgm:spPr/>
      <dgm:t>
        <a:bodyPr lIns="2743200"/>
        <a:lstStyle/>
        <a:p>
          <a:r>
            <a:rPr 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itchFamily="34" charset="0"/>
            </a:rPr>
            <a:t>Address Based Prediction</a:t>
          </a:r>
          <a:endParaRPr lang="en-US" sz="3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Demi Cond" pitchFamily="34" charset="0"/>
          </a:endParaRPr>
        </a:p>
      </dgm:t>
    </dgm:pt>
    <dgm:pt modelId="{6E434B21-E687-4146-A575-01681DBBBC41}" type="parTrans" cxnId="{E07372D8-A618-496F-8C91-84744B077574}">
      <dgm:prSet/>
      <dgm:spPr/>
      <dgm:t>
        <a:bodyPr/>
        <a:lstStyle/>
        <a:p>
          <a:endParaRPr lang="en-US"/>
        </a:p>
      </dgm:t>
    </dgm:pt>
    <dgm:pt modelId="{16C4C80D-00D1-443C-A969-4489A814F229}" type="sibTrans" cxnId="{E07372D8-A618-496F-8C91-84744B077574}">
      <dgm:prSet/>
      <dgm:spPr/>
      <dgm:t>
        <a:bodyPr/>
        <a:lstStyle/>
        <a:p>
          <a:endParaRPr lang="en-US"/>
        </a:p>
      </dgm:t>
    </dgm:pt>
    <dgm:pt modelId="{5B3A6A8A-E771-4D31-9211-6426EC1D3009}">
      <dgm:prSet phldrT="[Text]" custT="1"/>
      <dgm:spPr/>
      <dgm:t>
        <a:bodyPr lIns="3474720" tIns="182880" bIns="182880" anchor="ctr" anchorCtr="0"/>
        <a:lstStyle/>
        <a:p>
          <a:r>
            <a:rPr lang="en-US" sz="2200" dirty="0" smtClean="0">
              <a:latin typeface="Franklin Gothic Medium Cond" pitchFamily="34" charset="0"/>
            </a:rPr>
            <a:t>Predict L1 miss in fetch stage</a:t>
          </a:r>
          <a:endParaRPr lang="en-US" sz="2200" dirty="0">
            <a:latin typeface="Franklin Gothic Medium Cond" pitchFamily="34" charset="0"/>
          </a:endParaRPr>
        </a:p>
      </dgm:t>
    </dgm:pt>
    <dgm:pt modelId="{89C15884-2459-4268-8F6B-CF75D9C5CD8B}" type="parTrans" cxnId="{84EDA9F8-4B9E-454D-84D6-13E56B79738F}">
      <dgm:prSet/>
      <dgm:spPr/>
      <dgm:t>
        <a:bodyPr/>
        <a:lstStyle/>
        <a:p>
          <a:endParaRPr lang="en-US"/>
        </a:p>
      </dgm:t>
    </dgm:pt>
    <dgm:pt modelId="{C7284EAD-E7F8-47F8-80AA-3DB5EE7910A7}" type="sibTrans" cxnId="{84EDA9F8-4B9E-454D-84D6-13E56B79738F}">
      <dgm:prSet/>
      <dgm:spPr/>
      <dgm:t>
        <a:bodyPr/>
        <a:lstStyle/>
        <a:p>
          <a:endParaRPr lang="en-US"/>
        </a:p>
      </dgm:t>
    </dgm:pt>
    <dgm:pt modelId="{793E1329-EE07-4D46-B962-72F9BF9D6F6B}">
      <dgm:prSet phldrT="[Text]" custT="1"/>
      <dgm:spPr/>
      <dgm:t>
        <a:bodyPr lIns="2743200"/>
        <a:lstStyle/>
        <a:p>
          <a:r>
            <a:rPr 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itchFamily="34" charset="0"/>
            </a:rPr>
            <a:t>Extra Predictor</a:t>
          </a:r>
          <a:endParaRPr lang="en-US" sz="3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Demi Cond" pitchFamily="34" charset="0"/>
          </a:endParaRPr>
        </a:p>
      </dgm:t>
    </dgm:pt>
    <dgm:pt modelId="{1157B75B-7941-4E2C-B109-A90618127076}" type="parTrans" cxnId="{4E118BDD-33AA-4A12-9BEB-CAA9C7565B2E}">
      <dgm:prSet/>
      <dgm:spPr/>
      <dgm:t>
        <a:bodyPr/>
        <a:lstStyle/>
        <a:p>
          <a:endParaRPr lang="en-US"/>
        </a:p>
      </dgm:t>
    </dgm:pt>
    <dgm:pt modelId="{C6069D9C-7FB0-4D41-8237-8B696767F240}" type="sibTrans" cxnId="{4E118BDD-33AA-4A12-9BEB-CAA9C7565B2E}">
      <dgm:prSet/>
      <dgm:spPr/>
      <dgm:t>
        <a:bodyPr/>
        <a:lstStyle/>
        <a:p>
          <a:endParaRPr lang="en-US"/>
        </a:p>
      </dgm:t>
    </dgm:pt>
    <dgm:pt modelId="{5F15946C-ECA8-4220-AEA4-F5D4FACB1025}">
      <dgm:prSet phldrT="[Text]" custT="1"/>
      <dgm:spPr/>
      <dgm:t>
        <a:bodyPr lIns="3474720" tIns="182880" bIns="182880" anchor="ctr" anchorCtr="0"/>
        <a:lstStyle/>
        <a:p>
          <a:r>
            <a:rPr lang="en-US" sz="2200" dirty="0" smtClean="0">
              <a:latin typeface="Franklin Gothic Medium Cond" pitchFamily="34" charset="0"/>
            </a:rPr>
            <a:t>Based on the average wait time</a:t>
          </a:r>
          <a:endParaRPr lang="en-US" sz="2200" dirty="0">
            <a:latin typeface="Franklin Gothic Medium Cond" pitchFamily="34" charset="0"/>
          </a:endParaRPr>
        </a:p>
      </dgm:t>
    </dgm:pt>
    <dgm:pt modelId="{B5B0E041-DDED-4613-878E-C5C02CCD6966}" type="parTrans" cxnId="{3C2A480C-CA4C-4F46-A2F0-1A98B506FF49}">
      <dgm:prSet/>
      <dgm:spPr/>
      <dgm:t>
        <a:bodyPr/>
        <a:lstStyle/>
        <a:p>
          <a:endParaRPr lang="en-US"/>
        </a:p>
      </dgm:t>
    </dgm:pt>
    <dgm:pt modelId="{615AE4D8-C7A9-4150-AE06-25520398D110}" type="sibTrans" cxnId="{3C2A480C-CA4C-4F46-A2F0-1A98B506FF49}">
      <dgm:prSet/>
      <dgm:spPr/>
      <dgm:t>
        <a:bodyPr/>
        <a:lstStyle/>
        <a:p>
          <a:endParaRPr lang="en-US"/>
        </a:p>
      </dgm:t>
    </dgm:pt>
    <dgm:pt modelId="{34A12492-4B1D-4ED4-8F17-B61C128A0110}">
      <dgm:prSet phldrT="[Text]" custT="1"/>
      <dgm:spPr/>
      <dgm:t>
        <a:bodyPr lIns="2743200"/>
        <a:lstStyle/>
        <a:p>
          <a:r>
            <a:rPr 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itchFamily="34" charset="0"/>
            </a:rPr>
            <a:t>Reconfiguration</a:t>
          </a:r>
          <a:endParaRPr lang="en-US" sz="3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Demi Cond" pitchFamily="34" charset="0"/>
          </a:endParaRPr>
        </a:p>
      </dgm:t>
    </dgm:pt>
    <dgm:pt modelId="{DF88E912-2858-4166-91CE-FB42DDB6BD2B}" type="parTrans" cxnId="{CFF0642B-4C22-478C-A9E9-20AF81070E2D}">
      <dgm:prSet/>
      <dgm:spPr/>
      <dgm:t>
        <a:bodyPr/>
        <a:lstStyle/>
        <a:p>
          <a:endParaRPr lang="en-US"/>
        </a:p>
      </dgm:t>
    </dgm:pt>
    <dgm:pt modelId="{88128CF8-F1E7-4D0B-9668-81447D845737}" type="sibTrans" cxnId="{CFF0642B-4C22-478C-A9E9-20AF81070E2D}">
      <dgm:prSet/>
      <dgm:spPr/>
      <dgm:t>
        <a:bodyPr/>
        <a:lstStyle/>
        <a:p>
          <a:endParaRPr lang="en-US"/>
        </a:p>
      </dgm:t>
    </dgm:pt>
    <dgm:pt modelId="{E97683F8-A6EB-44EF-99E5-6D53F22F06EE}">
      <dgm:prSet phldrT="[Text]" custT="1"/>
      <dgm:spPr/>
      <dgm:t>
        <a:bodyPr lIns="3474720" tIns="182880" bIns="182880" anchor="ctr" anchorCtr="0"/>
        <a:lstStyle/>
        <a:p>
          <a:r>
            <a:rPr lang="en-US" sz="2200" dirty="0" smtClean="0">
              <a:latin typeface="Franklin Gothic Medium Cond" pitchFamily="34" charset="0"/>
            </a:rPr>
            <a:t>Split ratio</a:t>
          </a:r>
          <a:endParaRPr lang="en-US" sz="2200" dirty="0">
            <a:latin typeface="Franklin Gothic Medium Cond" pitchFamily="34" charset="0"/>
          </a:endParaRPr>
        </a:p>
      </dgm:t>
    </dgm:pt>
    <dgm:pt modelId="{3B404BF0-CE16-4798-B61B-14FB56940D3C}" type="parTrans" cxnId="{745B36FC-D2A2-4FC9-822B-E44CE47A47C4}">
      <dgm:prSet/>
      <dgm:spPr/>
      <dgm:t>
        <a:bodyPr/>
        <a:lstStyle/>
        <a:p>
          <a:endParaRPr lang="en-US"/>
        </a:p>
      </dgm:t>
    </dgm:pt>
    <dgm:pt modelId="{0321986B-7E49-4EE7-8283-2322BC553CAC}" type="sibTrans" cxnId="{745B36FC-D2A2-4FC9-822B-E44CE47A47C4}">
      <dgm:prSet/>
      <dgm:spPr/>
      <dgm:t>
        <a:bodyPr/>
        <a:lstStyle/>
        <a:p>
          <a:endParaRPr lang="en-US"/>
        </a:p>
      </dgm:t>
    </dgm:pt>
    <dgm:pt modelId="{F3AE7E54-DDBA-454D-8D0D-EAD5157CC086}">
      <dgm:prSet phldrT="[Text]" custT="1"/>
      <dgm:spPr/>
      <dgm:t>
        <a:bodyPr lIns="3474720" tIns="182880" bIns="182880" anchor="ctr" anchorCtr="0"/>
        <a:lstStyle/>
        <a:p>
          <a:r>
            <a:rPr lang="en-US" sz="2200" dirty="0" smtClean="0">
              <a:latin typeface="Franklin Gothic Medium Cond" pitchFamily="34" charset="0"/>
            </a:rPr>
            <a:t>If miss then Miss time predictor(out of order pipeline)</a:t>
          </a:r>
          <a:endParaRPr lang="en-US" sz="2200" dirty="0">
            <a:latin typeface="Franklin Gothic Medium Cond" pitchFamily="34" charset="0"/>
          </a:endParaRPr>
        </a:p>
      </dgm:t>
    </dgm:pt>
    <dgm:pt modelId="{931ABE59-65C3-40CD-8199-8263F551ABA2}" type="parTrans" cxnId="{63FBCFC0-C0F4-4AFF-B605-9F293A9AB9A8}">
      <dgm:prSet/>
      <dgm:spPr/>
      <dgm:t>
        <a:bodyPr/>
        <a:lstStyle/>
        <a:p>
          <a:endParaRPr lang="en-US"/>
        </a:p>
      </dgm:t>
    </dgm:pt>
    <dgm:pt modelId="{23A7322D-B7AB-4FFD-9058-1C1CCC709D7D}" type="sibTrans" cxnId="{63FBCFC0-C0F4-4AFF-B605-9F293A9AB9A8}">
      <dgm:prSet/>
      <dgm:spPr/>
      <dgm:t>
        <a:bodyPr/>
        <a:lstStyle/>
        <a:p>
          <a:endParaRPr lang="en-US"/>
        </a:p>
      </dgm:t>
    </dgm:pt>
    <dgm:pt modelId="{3C535C30-4BEA-4B6D-A1CF-F0E549E8B1E9}">
      <dgm:prSet phldrT="[Text]" custT="1"/>
      <dgm:spPr/>
      <dgm:t>
        <a:bodyPr lIns="3474720" tIns="182880" bIns="182880" anchor="ctr" anchorCtr="0"/>
        <a:lstStyle/>
        <a:p>
          <a:r>
            <a:rPr lang="en-US" sz="2200" dirty="0" smtClean="0">
              <a:latin typeface="Franklin Gothic Medium Cond" pitchFamily="34" charset="0"/>
            </a:rPr>
            <a:t>Laser power for the next epoch</a:t>
          </a:r>
          <a:endParaRPr lang="en-US" sz="2200" dirty="0">
            <a:latin typeface="Franklin Gothic Medium Cond" pitchFamily="34" charset="0"/>
          </a:endParaRPr>
        </a:p>
      </dgm:t>
    </dgm:pt>
    <dgm:pt modelId="{2F6553DE-866F-4439-8EDF-71D99E63557F}" type="parTrans" cxnId="{B11B7DDF-FDF4-4C70-A62E-1AD45A8F95BA}">
      <dgm:prSet/>
      <dgm:spPr/>
      <dgm:t>
        <a:bodyPr/>
        <a:lstStyle/>
        <a:p>
          <a:endParaRPr lang="en-US"/>
        </a:p>
      </dgm:t>
    </dgm:pt>
    <dgm:pt modelId="{D297D707-8F95-4DEC-AE67-F35C6364A7DE}" type="sibTrans" cxnId="{B11B7DDF-FDF4-4C70-A62E-1AD45A8F95BA}">
      <dgm:prSet/>
      <dgm:spPr/>
      <dgm:t>
        <a:bodyPr/>
        <a:lstStyle/>
        <a:p>
          <a:endParaRPr lang="en-US"/>
        </a:p>
      </dgm:t>
    </dgm:pt>
    <dgm:pt modelId="{1D2BB1F6-3342-4CC3-B9AA-B57815F382A6}">
      <dgm:prSet phldrT="[Text]" custT="1"/>
      <dgm:spPr/>
      <dgm:t>
        <a:bodyPr lIns="3474720" tIns="182880" bIns="182880" anchor="ctr" anchorCtr="0"/>
        <a:lstStyle/>
        <a:p>
          <a:r>
            <a:rPr lang="en-US" sz="2200" dirty="0" smtClean="0">
              <a:latin typeface="Franklin Gothic Medium Cond" pitchFamily="34" charset="0"/>
            </a:rPr>
            <a:t>To predict the epoch in which miss is going to happen</a:t>
          </a:r>
          <a:endParaRPr lang="en-US" sz="2200" dirty="0">
            <a:latin typeface="Franklin Gothic Medium Cond" pitchFamily="34" charset="0"/>
          </a:endParaRPr>
        </a:p>
      </dgm:t>
    </dgm:pt>
    <dgm:pt modelId="{A6A369E2-A18C-4D97-B5A9-0C6A1A0C710C}" type="parTrans" cxnId="{87EF419A-D3F5-4048-AAFE-69994C7FA09F}">
      <dgm:prSet/>
      <dgm:spPr/>
      <dgm:t>
        <a:bodyPr/>
        <a:lstStyle/>
        <a:p>
          <a:endParaRPr lang="en-US"/>
        </a:p>
      </dgm:t>
    </dgm:pt>
    <dgm:pt modelId="{66B4B28A-40EA-4289-82C9-55685823D31D}" type="sibTrans" cxnId="{87EF419A-D3F5-4048-AAFE-69994C7FA09F}">
      <dgm:prSet/>
      <dgm:spPr/>
      <dgm:t>
        <a:bodyPr/>
        <a:lstStyle/>
        <a:p>
          <a:endParaRPr lang="en-US"/>
        </a:p>
      </dgm:t>
    </dgm:pt>
    <dgm:pt modelId="{D6E7D0B9-5685-4585-96A1-FF52DF6993CC}">
      <dgm:prSet phldrT="[Text]" custT="1"/>
      <dgm:spPr/>
      <dgm:t>
        <a:bodyPr lIns="3474720" tIns="182880" bIns="182880" anchor="ctr" anchorCtr="0"/>
        <a:lstStyle/>
        <a:p>
          <a:r>
            <a:rPr lang="en-US" sz="2200" i="0" dirty="0" err="1" smtClean="0">
              <a:latin typeface="Franklin Gothic Medium Cond" pitchFamily="34" charset="0"/>
            </a:rPr>
            <a:t>Mis</a:t>
          </a:r>
          <a:r>
            <a:rPr lang="en-US" sz="2200" i="0" dirty="0" smtClean="0">
              <a:latin typeface="Franklin Gothic Medium Cond" pitchFamily="34" charset="0"/>
            </a:rPr>
            <a:t>-prediction by address based predictor</a:t>
          </a:r>
          <a:endParaRPr lang="en-US" sz="2200" i="0" dirty="0">
            <a:latin typeface="Franklin Gothic Medium Cond" pitchFamily="34" charset="0"/>
          </a:endParaRPr>
        </a:p>
      </dgm:t>
    </dgm:pt>
    <dgm:pt modelId="{2945B725-C3ED-45B5-A27D-DEF963FAD859}" type="parTrans" cxnId="{C299596A-ED51-4F16-BD08-F478CBF72290}">
      <dgm:prSet/>
      <dgm:spPr/>
      <dgm:t>
        <a:bodyPr/>
        <a:lstStyle/>
        <a:p>
          <a:endParaRPr lang="en-US"/>
        </a:p>
      </dgm:t>
    </dgm:pt>
    <dgm:pt modelId="{72C0F463-8AC9-4C3B-8993-4FEDAD0A63D5}" type="sibTrans" cxnId="{C299596A-ED51-4F16-BD08-F478CBF72290}">
      <dgm:prSet/>
      <dgm:spPr/>
      <dgm:t>
        <a:bodyPr/>
        <a:lstStyle/>
        <a:p>
          <a:endParaRPr lang="en-US"/>
        </a:p>
      </dgm:t>
    </dgm:pt>
    <dgm:pt modelId="{55B42BA1-22A0-4ACC-A99B-D3D675A1A681}">
      <dgm:prSet phldrT="[Text]" custT="1"/>
      <dgm:spPr/>
      <dgm:t>
        <a:bodyPr lIns="3474720" tIns="182880" bIns="182880" anchor="ctr" anchorCtr="0"/>
        <a:lstStyle/>
        <a:p>
          <a:r>
            <a:rPr lang="en-US" sz="2200" i="0" dirty="0" smtClean="0">
              <a:latin typeface="Franklin Gothic Medium Cond" pitchFamily="34" charset="0"/>
            </a:rPr>
            <a:t>For  the </a:t>
          </a:r>
          <a:r>
            <a:rPr lang="en-US" sz="2200" i="1" dirty="0" smtClean="0">
              <a:latin typeface="Franklin Gothic Medium Cond" pitchFamily="34" charset="0"/>
            </a:rPr>
            <a:t>extra waveguide</a:t>
          </a:r>
          <a:endParaRPr lang="en-US" sz="2200" i="1" dirty="0">
            <a:latin typeface="Franklin Gothic Medium Cond" pitchFamily="34" charset="0"/>
          </a:endParaRPr>
        </a:p>
      </dgm:t>
    </dgm:pt>
    <dgm:pt modelId="{BE57D9C7-0B64-4C9D-BBCC-4FCA5023A00B}" type="parTrans" cxnId="{E76E3D2F-B96D-4D10-B1BA-57963974DBE5}">
      <dgm:prSet/>
      <dgm:spPr/>
      <dgm:t>
        <a:bodyPr/>
        <a:lstStyle/>
        <a:p>
          <a:endParaRPr lang="en-US"/>
        </a:p>
      </dgm:t>
    </dgm:pt>
    <dgm:pt modelId="{58F9F334-E820-43D6-A8FA-5CD571F8B30C}" type="sibTrans" cxnId="{E76E3D2F-B96D-4D10-B1BA-57963974DBE5}">
      <dgm:prSet/>
      <dgm:spPr/>
      <dgm:t>
        <a:bodyPr/>
        <a:lstStyle/>
        <a:p>
          <a:endParaRPr lang="en-US"/>
        </a:p>
      </dgm:t>
    </dgm:pt>
    <dgm:pt modelId="{954537B8-4770-44A1-925C-49597331DADB}">
      <dgm:prSet phldrT="[Text]" custT="1"/>
      <dgm:spPr/>
      <dgm:t>
        <a:bodyPr lIns="3474720" tIns="182880" bIns="182880" anchor="ctr" anchorCtr="0"/>
        <a:lstStyle/>
        <a:p>
          <a:r>
            <a:rPr lang="en-US" sz="2200" dirty="0" smtClean="0">
              <a:latin typeface="Franklin Gothic Medium Cond" pitchFamily="34" charset="0"/>
            </a:rPr>
            <a:t>For the </a:t>
          </a:r>
          <a:r>
            <a:rPr lang="en-US" sz="2200" i="1" dirty="0" smtClean="0">
              <a:latin typeface="Franklin Gothic Medium Cond" pitchFamily="34" charset="0"/>
            </a:rPr>
            <a:t>backbone waveguide</a:t>
          </a:r>
          <a:endParaRPr lang="en-US" sz="2200" i="1" dirty="0">
            <a:latin typeface="Franklin Gothic Medium Cond" pitchFamily="34" charset="0"/>
          </a:endParaRPr>
        </a:p>
      </dgm:t>
    </dgm:pt>
    <dgm:pt modelId="{D359376B-93C5-4899-A245-77B00FCAFC8A}" type="parTrans" cxnId="{F4A613A3-E955-423D-9AFD-284E200B78E3}">
      <dgm:prSet/>
      <dgm:spPr/>
      <dgm:t>
        <a:bodyPr/>
        <a:lstStyle/>
        <a:p>
          <a:endParaRPr lang="en-US"/>
        </a:p>
      </dgm:t>
    </dgm:pt>
    <dgm:pt modelId="{C99BDAB3-9B63-4314-957E-22C8F941DE97}" type="sibTrans" cxnId="{F4A613A3-E955-423D-9AFD-284E200B78E3}">
      <dgm:prSet/>
      <dgm:spPr/>
      <dgm:t>
        <a:bodyPr/>
        <a:lstStyle/>
        <a:p>
          <a:endParaRPr lang="en-US"/>
        </a:p>
      </dgm:t>
    </dgm:pt>
    <dgm:pt modelId="{064591C5-3136-44E9-8DD7-FC67AC975F92}" type="pres">
      <dgm:prSet presAssocID="{66648E1C-5979-4E96-9B11-19BBA834C7B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D570E31-9E0C-460C-A8AB-7B42020FAA41}" type="pres">
      <dgm:prSet presAssocID="{D1ED71FB-F29A-4551-AB0C-C7A1788139BD}" presName="parentText" presStyleLbl="node1" presStyleIdx="0" presStyleCnt="3">
        <dgm:presLayoutVars>
          <dgm:chMax val="0"/>
          <dgm:bulletEnabled val="1"/>
        </dgm:presLayoutVars>
      </dgm:prSet>
      <dgm:spPr>
        <a:prstGeom prst="round2DiagRect">
          <a:avLst/>
        </a:prstGeom>
      </dgm:spPr>
      <dgm:t>
        <a:bodyPr/>
        <a:lstStyle/>
        <a:p>
          <a:endParaRPr lang="en-US"/>
        </a:p>
      </dgm:t>
    </dgm:pt>
    <dgm:pt modelId="{C83FBA1B-B38F-437C-A4D7-414C5850125B}" type="pres">
      <dgm:prSet presAssocID="{D1ED71FB-F29A-4551-AB0C-C7A1788139BD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5BC73E-CD31-4BF5-B1C5-4A4ACAA7115F}" type="pres">
      <dgm:prSet presAssocID="{793E1329-EE07-4D46-B962-72F9BF9D6F6B}" presName="parentText" presStyleLbl="node1" presStyleIdx="1" presStyleCnt="3">
        <dgm:presLayoutVars>
          <dgm:chMax val="0"/>
          <dgm:bulletEnabled val="1"/>
        </dgm:presLayoutVars>
      </dgm:prSet>
      <dgm:spPr>
        <a:prstGeom prst="round2DiagRect">
          <a:avLst/>
        </a:prstGeom>
      </dgm:spPr>
      <dgm:t>
        <a:bodyPr/>
        <a:lstStyle/>
        <a:p>
          <a:endParaRPr lang="en-US"/>
        </a:p>
      </dgm:t>
    </dgm:pt>
    <dgm:pt modelId="{7446473B-C5F4-406F-AC14-BD4F036A6A94}" type="pres">
      <dgm:prSet presAssocID="{793E1329-EE07-4D46-B962-72F9BF9D6F6B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6B8186-5A51-43CF-804C-BC101821A790}" type="pres">
      <dgm:prSet presAssocID="{34A12492-4B1D-4ED4-8F17-B61C128A0110}" presName="parentText" presStyleLbl="node1" presStyleIdx="2" presStyleCnt="3">
        <dgm:presLayoutVars>
          <dgm:chMax val="0"/>
          <dgm:bulletEnabled val="1"/>
        </dgm:presLayoutVars>
      </dgm:prSet>
      <dgm:spPr>
        <a:prstGeom prst="round2DiagRect">
          <a:avLst/>
        </a:prstGeom>
      </dgm:spPr>
      <dgm:t>
        <a:bodyPr/>
        <a:lstStyle/>
        <a:p>
          <a:endParaRPr lang="en-US"/>
        </a:p>
      </dgm:t>
    </dgm:pt>
    <dgm:pt modelId="{48EDEDC3-1590-451D-A055-5F7567D62FD1}" type="pres">
      <dgm:prSet presAssocID="{34A12492-4B1D-4ED4-8F17-B61C128A0110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6A2F0DC-D880-47B9-A74D-D4677F9855E2}" type="presOf" srcId="{3C535C30-4BEA-4B6D-A1CF-F0E549E8B1E9}" destId="{48EDEDC3-1590-451D-A055-5F7567D62FD1}" srcOrd="0" destOrd="1" presId="urn:microsoft.com/office/officeart/2005/8/layout/vList2"/>
    <dgm:cxn modelId="{8A4B50BF-40BC-4D10-BFEC-B2A4C0D5B168}" type="presOf" srcId="{954537B8-4770-44A1-925C-49597331DADB}" destId="{C83FBA1B-B38F-437C-A4D7-414C5850125B}" srcOrd="0" destOrd="0" presId="urn:microsoft.com/office/officeart/2005/8/layout/vList2"/>
    <dgm:cxn modelId="{B86998F0-C598-4B35-8AD0-2400E26C4E7A}" type="presOf" srcId="{D6E7D0B9-5685-4585-96A1-FF52DF6993CC}" destId="{7446473B-C5F4-406F-AC14-BD4F036A6A94}" srcOrd="0" destOrd="1" presId="urn:microsoft.com/office/officeart/2005/8/layout/vList2"/>
    <dgm:cxn modelId="{852643E7-C081-42F6-97CD-23BE81487019}" type="presOf" srcId="{5B3A6A8A-E771-4D31-9211-6426EC1D3009}" destId="{C83FBA1B-B38F-437C-A4D7-414C5850125B}" srcOrd="0" destOrd="1" presId="urn:microsoft.com/office/officeart/2005/8/layout/vList2"/>
    <dgm:cxn modelId="{C6D407C3-A49E-4548-B90B-AF9AA4919179}" type="presOf" srcId="{D1ED71FB-F29A-4551-AB0C-C7A1788139BD}" destId="{9D570E31-9E0C-460C-A8AB-7B42020FAA41}" srcOrd="0" destOrd="0" presId="urn:microsoft.com/office/officeart/2005/8/layout/vList2"/>
    <dgm:cxn modelId="{FB6BE10F-1AE9-488B-8829-168E760DC58D}" type="presOf" srcId="{55B42BA1-22A0-4ACC-A99B-D3D675A1A681}" destId="{7446473B-C5F4-406F-AC14-BD4F036A6A94}" srcOrd="0" destOrd="0" presId="urn:microsoft.com/office/officeart/2005/8/layout/vList2"/>
    <dgm:cxn modelId="{CFF0642B-4C22-478C-A9E9-20AF81070E2D}" srcId="{66648E1C-5979-4E96-9B11-19BBA834C7B8}" destId="{34A12492-4B1D-4ED4-8F17-B61C128A0110}" srcOrd="2" destOrd="0" parTransId="{DF88E912-2858-4166-91CE-FB42DDB6BD2B}" sibTransId="{88128CF8-F1E7-4D0B-9668-81447D845737}"/>
    <dgm:cxn modelId="{745B36FC-D2A2-4FC9-822B-E44CE47A47C4}" srcId="{34A12492-4B1D-4ED4-8F17-B61C128A0110}" destId="{E97683F8-A6EB-44EF-99E5-6D53F22F06EE}" srcOrd="0" destOrd="0" parTransId="{3B404BF0-CE16-4798-B61B-14FB56940D3C}" sibTransId="{0321986B-7E49-4EE7-8283-2322BC553CAC}"/>
    <dgm:cxn modelId="{D15DDCFC-033A-4657-8039-AF8B19298A53}" type="presOf" srcId="{34A12492-4B1D-4ED4-8F17-B61C128A0110}" destId="{396B8186-5A51-43CF-804C-BC101821A790}" srcOrd="0" destOrd="0" presId="urn:microsoft.com/office/officeart/2005/8/layout/vList2"/>
    <dgm:cxn modelId="{84EDA9F8-4B9E-454D-84D6-13E56B79738F}" srcId="{D1ED71FB-F29A-4551-AB0C-C7A1788139BD}" destId="{5B3A6A8A-E771-4D31-9211-6426EC1D3009}" srcOrd="1" destOrd="0" parTransId="{89C15884-2459-4268-8F6B-CF75D9C5CD8B}" sibTransId="{C7284EAD-E7F8-47F8-80AA-3DB5EE7910A7}"/>
    <dgm:cxn modelId="{52FEE1EE-0D14-4F5D-B539-47D070502BC2}" type="presOf" srcId="{1D2BB1F6-3342-4CC3-B9AA-B57815F382A6}" destId="{C83FBA1B-B38F-437C-A4D7-414C5850125B}" srcOrd="0" destOrd="3" presId="urn:microsoft.com/office/officeart/2005/8/layout/vList2"/>
    <dgm:cxn modelId="{C299596A-ED51-4F16-BD08-F478CBF72290}" srcId="{793E1329-EE07-4D46-B962-72F9BF9D6F6B}" destId="{D6E7D0B9-5685-4585-96A1-FF52DF6993CC}" srcOrd="1" destOrd="0" parTransId="{2945B725-C3ED-45B5-A27D-DEF963FAD859}" sibTransId="{72C0F463-8AC9-4C3B-8993-4FEDAD0A63D5}"/>
    <dgm:cxn modelId="{DB3EECEA-570E-4B54-BC4F-87C88BA08CF3}" type="presOf" srcId="{66648E1C-5979-4E96-9B11-19BBA834C7B8}" destId="{064591C5-3136-44E9-8DD7-FC67AC975F92}" srcOrd="0" destOrd="0" presId="urn:microsoft.com/office/officeart/2005/8/layout/vList2"/>
    <dgm:cxn modelId="{E76E3D2F-B96D-4D10-B1BA-57963974DBE5}" srcId="{793E1329-EE07-4D46-B962-72F9BF9D6F6B}" destId="{55B42BA1-22A0-4ACC-A99B-D3D675A1A681}" srcOrd="0" destOrd="0" parTransId="{BE57D9C7-0B64-4C9D-BBCC-4FCA5023A00B}" sibTransId="{58F9F334-E820-43D6-A8FA-5CD571F8B30C}"/>
    <dgm:cxn modelId="{83404E9E-E705-466D-820E-A694A01C86CA}" type="presOf" srcId="{F3AE7E54-DDBA-454D-8D0D-EAD5157CC086}" destId="{C83FBA1B-B38F-437C-A4D7-414C5850125B}" srcOrd="0" destOrd="2" presId="urn:microsoft.com/office/officeart/2005/8/layout/vList2"/>
    <dgm:cxn modelId="{87EF419A-D3F5-4048-AAFE-69994C7FA09F}" srcId="{F3AE7E54-DDBA-454D-8D0D-EAD5157CC086}" destId="{1D2BB1F6-3342-4CC3-B9AA-B57815F382A6}" srcOrd="0" destOrd="0" parTransId="{A6A369E2-A18C-4D97-B5A9-0C6A1A0C710C}" sibTransId="{66B4B28A-40EA-4289-82C9-55685823D31D}"/>
    <dgm:cxn modelId="{3C2A480C-CA4C-4F46-A2F0-1A98B506FF49}" srcId="{793E1329-EE07-4D46-B962-72F9BF9D6F6B}" destId="{5F15946C-ECA8-4220-AEA4-F5D4FACB1025}" srcOrd="2" destOrd="0" parTransId="{B5B0E041-DDED-4613-878E-C5C02CCD6966}" sibTransId="{615AE4D8-C7A9-4150-AE06-25520398D110}"/>
    <dgm:cxn modelId="{F2DABF90-A58D-4C22-BD0F-52790B355FD8}" type="presOf" srcId="{E97683F8-A6EB-44EF-99E5-6D53F22F06EE}" destId="{48EDEDC3-1590-451D-A055-5F7567D62FD1}" srcOrd="0" destOrd="0" presId="urn:microsoft.com/office/officeart/2005/8/layout/vList2"/>
    <dgm:cxn modelId="{E07372D8-A618-496F-8C91-84744B077574}" srcId="{66648E1C-5979-4E96-9B11-19BBA834C7B8}" destId="{D1ED71FB-F29A-4551-AB0C-C7A1788139BD}" srcOrd="0" destOrd="0" parTransId="{6E434B21-E687-4146-A575-01681DBBBC41}" sibTransId="{16C4C80D-00D1-443C-A969-4489A814F229}"/>
    <dgm:cxn modelId="{4E118BDD-33AA-4A12-9BEB-CAA9C7565B2E}" srcId="{66648E1C-5979-4E96-9B11-19BBA834C7B8}" destId="{793E1329-EE07-4D46-B962-72F9BF9D6F6B}" srcOrd="1" destOrd="0" parTransId="{1157B75B-7941-4E2C-B109-A90618127076}" sibTransId="{C6069D9C-7FB0-4D41-8237-8B696767F240}"/>
    <dgm:cxn modelId="{63FBCFC0-C0F4-4AFF-B605-9F293A9AB9A8}" srcId="{D1ED71FB-F29A-4551-AB0C-C7A1788139BD}" destId="{F3AE7E54-DDBA-454D-8D0D-EAD5157CC086}" srcOrd="2" destOrd="0" parTransId="{931ABE59-65C3-40CD-8199-8263F551ABA2}" sibTransId="{23A7322D-B7AB-4FFD-9058-1C1CCC709D7D}"/>
    <dgm:cxn modelId="{DB5A8EA4-C232-4A13-8084-F72308B7C3D5}" type="presOf" srcId="{793E1329-EE07-4D46-B962-72F9BF9D6F6B}" destId="{755BC73E-CD31-4BF5-B1C5-4A4ACAA7115F}" srcOrd="0" destOrd="0" presId="urn:microsoft.com/office/officeart/2005/8/layout/vList2"/>
    <dgm:cxn modelId="{6B967001-F249-4448-BBE8-7942DA9B5C42}" type="presOf" srcId="{5F15946C-ECA8-4220-AEA4-F5D4FACB1025}" destId="{7446473B-C5F4-406F-AC14-BD4F036A6A94}" srcOrd="0" destOrd="2" presId="urn:microsoft.com/office/officeart/2005/8/layout/vList2"/>
    <dgm:cxn modelId="{F4A613A3-E955-423D-9AFD-284E200B78E3}" srcId="{D1ED71FB-F29A-4551-AB0C-C7A1788139BD}" destId="{954537B8-4770-44A1-925C-49597331DADB}" srcOrd="0" destOrd="0" parTransId="{D359376B-93C5-4899-A245-77B00FCAFC8A}" sibTransId="{C99BDAB3-9B63-4314-957E-22C8F941DE97}"/>
    <dgm:cxn modelId="{B11B7DDF-FDF4-4C70-A62E-1AD45A8F95BA}" srcId="{34A12492-4B1D-4ED4-8F17-B61C128A0110}" destId="{3C535C30-4BEA-4B6D-A1CF-F0E549E8B1E9}" srcOrd="1" destOrd="0" parTransId="{2F6553DE-866F-4439-8EDF-71D99E63557F}" sibTransId="{D297D707-8F95-4DEC-AE67-F35C6364A7DE}"/>
    <dgm:cxn modelId="{861043CC-6892-48FB-B9D6-84ACEB3C6494}" type="presParOf" srcId="{064591C5-3136-44E9-8DD7-FC67AC975F92}" destId="{9D570E31-9E0C-460C-A8AB-7B42020FAA41}" srcOrd="0" destOrd="0" presId="urn:microsoft.com/office/officeart/2005/8/layout/vList2"/>
    <dgm:cxn modelId="{971B9BBA-6BC0-4CDF-B21D-457B4641D291}" type="presParOf" srcId="{064591C5-3136-44E9-8DD7-FC67AC975F92}" destId="{C83FBA1B-B38F-437C-A4D7-414C5850125B}" srcOrd="1" destOrd="0" presId="urn:microsoft.com/office/officeart/2005/8/layout/vList2"/>
    <dgm:cxn modelId="{5CF65834-2439-4AF3-9FE1-929DFF65C995}" type="presParOf" srcId="{064591C5-3136-44E9-8DD7-FC67AC975F92}" destId="{755BC73E-CD31-4BF5-B1C5-4A4ACAA7115F}" srcOrd="2" destOrd="0" presId="urn:microsoft.com/office/officeart/2005/8/layout/vList2"/>
    <dgm:cxn modelId="{51B5EAC4-C45B-46EE-ABDA-DC575A0EF8FC}" type="presParOf" srcId="{064591C5-3136-44E9-8DD7-FC67AC975F92}" destId="{7446473B-C5F4-406F-AC14-BD4F036A6A94}" srcOrd="3" destOrd="0" presId="urn:microsoft.com/office/officeart/2005/8/layout/vList2"/>
    <dgm:cxn modelId="{DD7474DB-92E3-45EB-B75E-C0DB01AEB8F5}" type="presParOf" srcId="{064591C5-3136-44E9-8DD7-FC67AC975F92}" destId="{396B8186-5A51-43CF-804C-BC101821A790}" srcOrd="4" destOrd="0" presId="urn:microsoft.com/office/officeart/2005/8/layout/vList2"/>
    <dgm:cxn modelId="{C649396F-7E7D-4C7C-A66F-D0DF15D39DBF}" type="presParOf" srcId="{064591C5-3136-44E9-8DD7-FC67AC975F92}" destId="{48EDEDC3-1590-451D-A055-5F7567D62FD1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2984C542-C628-4A96-A7F7-A7D01042E288}" type="doc">
      <dgm:prSet loTypeId="urn:microsoft.com/office/officeart/2005/8/layout/vList3" loCatId="picture" qsTypeId="urn:microsoft.com/office/officeart/2005/8/quickstyle/3d1" qsCatId="3D" csTypeId="urn:microsoft.com/office/officeart/2005/8/colors/colorful2" csCatId="colorful" phldr="1"/>
      <dgm:spPr/>
    </dgm:pt>
    <dgm:pt modelId="{1CD5BA0E-B18A-4B3E-84D2-FF1994CB2FA3}">
      <dgm:prSet phldrT="[Text]"/>
      <dgm:spPr/>
      <dgm:t>
        <a:bodyPr/>
        <a:lstStyle/>
        <a:p>
          <a:pPr algn="l"/>
          <a:r>
            <a:rPr lang="en-US" dirty="0" smtClean="0"/>
            <a:t>4.1X better in terms of power</a:t>
          </a:r>
          <a:endParaRPr lang="en-US" dirty="0"/>
        </a:p>
      </dgm:t>
    </dgm:pt>
    <dgm:pt modelId="{401696D9-CF5D-4491-9986-9B72A7126B0E}" type="parTrans" cxnId="{47E77A35-6E3B-4E62-9726-2D6E38B701BF}">
      <dgm:prSet/>
      <dgm:spPr/>
      <dgm:t>
        <a:bodyPr/>
        <a:lstStyle/>
        <a:p>
          <a:endParaRPr lang="en-US"/>
        </a:p>
      </dgm:t>
    </dgm:pt>
    <dgm:pt modelId="{0ACA8E29-64EC-4906-AFFA-3A8A9FD585DC}" type="sibTrans" cxnId="{47E77A35-6E3B-4E62-9726-2D6E38B701BF}">
      <dgm:prSet/>
      <dgm:spPr/>
      <dgm:t>
        <a:bodyPr/>
        <a:lstStyle/>
        <a:p>
          <a:endParaRPr lang="en-US"/>
        </a:p>
      </dgm:t>
    </dgm:pt>
    <dgm:pt modelId="{8F61C05A-32BB-406C-8E53-57D6748E690F}">
      <dgm:prSet phldrT="[Text]"/>
      <dgm:spPr/>
      <dgm:t>
        <a:bodyPr/>
        <a:lstStyle/>
        <a:p>
          <a:pPr algn="l"/>
          <a:r>
            <a:rPr lang="en-US" dirty="0" smtClean="0"/>
            <a:t>3.1% faster</a:t>
          </a:r>
          <a:endParaRPr lang="en-US" dirty="0"/>
        </a:p>
      </dgm:t>
    </dgm:pt>
    <dgm:pt modelId="{8AE13735-2110-4700-9C9C-77CE2D9C8ED6}" type="parTrans" cxnId="{0F1541CC-CFB2-4F21-981B-5C8F148A7D55}">
      <dgm:prSet/>
      <dgm:spPr/>
      <dgm:t>
        <a:bodyPr/>
        <a:lstStyle/>
        <a:p>
          <a:endParaRPr lang="en-US"/>
        </a:p>
      </dgm:t>
    </dgm:pt>
    <dgm:pt modelId="{4D76E9E9-AD2B-4113-8861-E5AB41BA39C8}" type="sibTrans" cxnId="{0F1541CC-CFB2-4F21-981B-5C8F148A7D55}">
      <dgm:prSet/>
      <dgm:spPr/>
      <dgm:t>
        <a:bodyPr/>
        <a:lstStyle/>
        <a:p>
          <a:endParaRPr lang="en-US"/>
        </a:p>
      </dgm:t>
    </dgm:pt>
    <dgm:pt modelId="{70A9BDED-3684-4262-8F33-89176DADF9A9}">
      <dgm:prSet phldrT="[Text]"/>
      <dgm:spPr/>
      <dgm:t>
        <a:bodyPr/>
        <a:lstStyle/>
        <a:p>
          <a:pPr algn="l"/>
          <a:r>
            <a:rPr lang="en-US" dirty="0" smtClean="0"/>
            <a:t>Shows 18% improvement in ED</a:t>
          </a:r>
          <a:r>
            <a:rPr lang="en-US" baseline="30000" dirty="0" smtClean="0"/>
            <a:t>2</a:t>
          </a:r>
          <a:endParaRPr lang="en-US" dirty="0"/>
        </a:p>
      </dgm:t>
    </dgm:pt>
    <dgm:pt modelId="{942B8B42-88B6-4572-ABEC-D2CF838D5E55}" type="parTrans" cxnId="{6D50C7CE-A8D0-4F3D-99D5-2FAC086F61FE}">
      <dgm:prSet/>
      <dgm:spPr/>
      <dgm:t>
        <a:bodyPr/>
        <a:lstStyle/>
        <a:p>
          <a:endParaRPr lang="en-US"/>
        </a:p>
      </dgm:t>
    </dgm:pt>
    <dgm:pt modelId="{0ED175DE-C48C-4BC5-952C-30547391FE4B}" type="sibTrans" cxnId="{6D50C7CE-A8D0-4F3D-99D5-2FAC086F61FE}">
      <dgm:prSet/>
      <dgm:spPr/>
      <dgm:t>
        <a:bodyPr/>
        <a:lstStyle/>
        <a:p>
          <a:endParaRPr lang="en-US"/>
        </a:p>
      </dgm:t>
    </dgm:pt>
    <dgm:pt modelId="{5904AA6F-3E8C-4FCF-804C-59F3EC7F31DD}" type="pres">
      <dgm:prSet presAssocID="{2984C542-C628-4A96-A7F7-A7D01042E288}" presName="linearFlow" presStyleCnt="0">
        <dgm:presLayoutVars>
          <dgm:dir/>
          <dgm:resizeHandles val="exact"/>
        </dgm:presLayoutVars>
      </dgm:prSet>
      <dgm:spPr/>
    </dgm:pt>
    <dgm:pt modelId="{5CFB8613-CCC5-4071-ABA3-982AE0411177}" type="pres">
      <dgm:prSet presAssocID="{1CD5BA0E-B18A-4B3E-84D2-FF1994CB2FA3}" presName="composite" presStyleCnt="0"/>
      <dgm:spPr/>
    </dgm:pt>
    <dgm:pt modelId="{C7412A33-8404-4113-BD68-B46384606760}" type="pres">
      <dgm:prSet presAssocID="{1CD5BA0E-B18A-4B3E-84D2-FF1994CB2FA3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D6E5E9D-94D1-4717-9D4C-173CE5ED02CB}" type="pres">
      <dgm:prSet presAssocID="{1CD5BA0E-B18A-4B3E-84D2-FF1994CB2FA3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6BC911-F90A-4277-A050-64332177BD55}" type="pres">
      <dgm:prSet presAssocID="{0ACA8E29-64EC-4906-AFFA-3A8A9FD585DC}" presName="spacing" presStyleCnt="0"/>
      <dgm:spPr/>
    </dgm:pt>
    <dgm:pt modelId="{FA4ABF4F-B798-42AA-8464-B33D651BDA7B}" type="pres">
      <dgm:prSet presAssocID="{8F61C05A-32BB-406C-8E53-57D6748E690F}" presName="composite" presStyleCnt="0"/>
      <dgm:spPr/>
    </dgm:pt>
    <dgm:pt modelId="{6DC80675-7319-460A-8256-1290A17794EB}" type="pres">
      <dgm:prSet presAssocID="{8F61C05A-32BB-406C-8E53-57D6748E690F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26F214EC-5581-4CEC-9E8D-BA980215F908}" type="pres">
      <dgm:prSet presAssocID="{8F61C05A-32BB-406C-8E53-57D6748E690F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91190C-81E9-4936-84DB-D0FECF6566BF}" type="pres">
      <dgm:prSet presAssocID="{4D76E9E9-AD2B-4113-8861-E5AB41BA39C8}" presName="spacing" presStyleCnt="0"/>
      <dgm:spPr/>
    </dgm:pt>
    <dgm:pt modelId="{8EE3FEB8-E92B-41BC-8754-7847B9D05577}" type="pres">
      <dgm:prSet presAssocID="{70A9BDED-3684-4262-8F33-89176DADF9A9}" presName="composite" presStyleCnt="0"/>
      <dgm:spPr/>
    </dgm:pt>
    <dgm:pt modelId="{E68CBFA5-8ACB-4257-9967-694076F7ED5F}" type="pres">
      <dgm:prSet presAssocID="{70A9BDED-3684-4262-8F33-89176DADF9A9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  <dgm:pt modelId="{81BDD2ED-552E-4885-9C69-218951299B39}" type="pres">
      <dgm:prSet presAssocID="{70A9BDED-3684-4262-8F33-89176DADF9A9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AFE0D7B-C527-4A06-A9F0-525F96D6C667}" type="presOf" srcId="{1CD5BA0E-B18A-4B3E-84D2-FF1994CB2FA3}" destId="{6D6E5E9D-94D1-4717-9D4C-173CE5ED02CB}" srcOrd="0" destOrd="0" presId="urn:microsoft.com/office/officeart/2005/8/layout/vList3"/>
    <dgm:cxn modelId="{D865BACF-9B66-446F-BDF3-9EE73744A163}" type="presOf" srcId="{8F61C05A-32BB-406C-8E53-57D6748E690F}" destId="{26F214EC-5581-4CEC-9E8D-BA980215F908}" srcOrd="0" destOrd="0" presId="urn:microsoft.com/office/officeart/2005/8/layout/vList3"/>
    <dgm:cxn modelId="{0D587EC0-AE19-4DCD-A230-9F417825F229}" type="presOf" srcId="{2984C542-C628-4A96-A7F7-A7D01042E288}" destId="{5904AA6F-3E8C-4FCF-804C-59F3EC7F31DD}" srcOrd="0" destOrd="0" presId="urn:microsoft.com/office/officeart/2005/8/layout/vList3"/>
    <dgm:cxn modelId="{05E1C0BD-E493-4DD3-AFD7-2BBE07B11A18}" type="presOf" srcId="{70A9BDED-3684-4262-8F33-89176DADF9A9}" destId="{81BDD2ED-552E-4885-9C69-218951299B39}" srcOrd="0" destOrd="0" presId="urn:microsoft.com/office/officeart/2005/8/layout/vList3"/>
    <dgm:cxn modelId="{6D50C7CE-A8D0-4F3D-99D5-2FAC086F61FE}" srcId="{2984C542-C628-4A96-A7F7-A7D01042E288}" destId="{70A9BDED-3684-4262-8F33-89176DADF9A9}" srcOrd="2" destOrd="0" parTransId="{942B8B42-88B6-4572-ABEC-D2CF838D5E55}" sibTransId="{0ED175DE-C48C-4BC5-952C-30547391FE4B}"/>
    <dgm:cxn modelId="{47E77A35-6E3B-4E62-9726-2D6E38B701BF}" srcId="{2984C542-C628-4A96-A7F7-A7D01042E288}" destId="{1CD5BA0E-B18A-4B3E-84D2-FF1994CB2FA3}" srcOrd="0" destOrd="0" parTransId="{401696D9-CF5D-4491-9986-9B72A7126B0E}" sibTransId="{0ACA8E29-64EC-4906-AFFA-3A8A9FD585DC}"/>
    <dgm:cxn modelId="{0F1541CC-CFB2-4F21-981B-5C8F148A7D55}" srcId="{2984C542-C628-4A96-A7F7-A7D01042E288}" destId="{8F61C05A-32BB-406C-8E53-57D6748E690F}" srcOrd="1" destOrd="0" parTransId="{8AE13735-2110-4700-9C9C-77CE2D9C8ED6}" sibTransId="{4D76E9E9-AD2B-4113-8861-E5AB41BA39C8}"/>
    <dgm:cxn modelId="{A3F49BCA-AA6E-4D53-81C6-B12F80441FA3}" type="presParOf" srcId="{5904AA6F-3E8C-4FCF-804C-59F3EC7F31DD}" destId="{5CFB8613-CCC5-4071-ABA3-982AE0411177}" srcOrd="0" destOrd="0" presId="urn:microsoft.com/office/officeart/2005/8/layout/vList3"/>
    <dgm:cxn modelId="{3286F99C-C45C-451A-B316-724DF6ED3E54}" type="presParOf" srcId="{5CFB8613-CCC5-4071-ABA3-982AE0411177}" destId="{C7412A33-8404-4113-BD68-B46384606760}" srcOrd="0" destOrd="0" presId="urn:microsoft.com/office/officeart/2005/8/layout/vList3"/>
    <dgm:cxn modelId="{89F69CA5-8D92-4C02-83A1-3E1A1A800662}" type="presParOf" srcId="{5CFB8613-CCC5-4071-ABA3-982AE0411177}" destId="{6D6E5E9D-94D1-4717-9D4C-173CE5ED02CB}" srcOrd="1" destOrd="0" presId="urn:microsoft.com/office/officeart/2005/8/layout/vList3"/>
    <dgm:cxn modelId="{A0B6FA8B-D5C1-48C2-9FA4-EA09CC5B7B35}" type="presParOf" srcId="{5904AA6F-3E8C-4FCF-804C-59F3EC7F31DD}" destId="{026BC911-F90A-4277-A050-64332177BD55}" srcOrd="1" destOrd="0" presId="urn:microsoft.com/office/officeart/2005/8/layout/vList3"/>
    <dgm:cxn modelId="{D787798F-E14E-4F25-A879-491F195997B9}" type="presParOf" srcId="{5904AA6F-3E8C-4FCF-804C-59F3EC7F31DD}" destId="{FA4ABF4F-B798-42AA-8464-B33D651BDA7B}" srcOrd="2" destOrd="0" presId="urn:microsoft.com/office/officeart/2005/8/layout/vList3"/>
    <dgm:cxn modelId="{92B949C8-6285-42A8-B976-D398E1345316}" type="presParOf" srcId="{FA4ABF4F-B798-42AA-8464-B33D651BDA7B}" destId="{6DC80675-7319-460A-8256-1290A17794EB}" srcOrd="0" destOrd="0" presId="urn:microsoft.com/office/officeart/2005/8/layout/vList3"/>
    <dgm:cxn modelId="{4D301D14-C672-48D2-96D9-31E034983EF5}" type="presParOf" srcId="{FA4ABF4F-B798-42AA-8464-B33D651BDA7B}" destId="{26F214EC-5581-4CEC-9E8D-BA980215F908}" srcOrd="1" destOrd="0" presId="urn:microsoft.com/office/officeart/2005/8/layout/vList3"/>
    <dgm:cxn modelId="{DF9B2404-1578-457A-869B-050600DDF30B}" type="presParOf" srcId="{5904AA6F-3E8C-4FCF-804C-59F3EC7F31DD}" destId="{4691190C-81E9-4936-84DB-D0FECF6566BF}" srcOrd="3" destOrd="0" presId="urn:microsoft.com/office/officeart/2005/8/layout/vList3"/>
    <dgm:cxn modelId="{2AEC589C-E5EB-4DCC-B654-9C11F0AD7D2F}" type="presParOf" srcId="{5904AA6F-3E8C-4FCF-804C-59F3EC7F31DD}" destId="{8EE3FEB8-E92B-41BC-8754-7847B9D05577}" srcOrd="4" destOrd="0" presId="urn:microsoft.com/office/officeart/2005/8/layout/vList3"/>
    <dgm:cxn modelId="{6C5B83AB-391B-44F9-8FED-FA72B58BBA6E}" type="presParOf" srcId="{8EE3FEB8-E92B-41BC-8754-7847B9D05577}" destId="{E68CBFA5-8ACB-4257-9967-694076F7ED5F}" srcOrd="0" destOrd="0" presId="urn:microsoft.com/office/officeart/2005/8/layout/vList3"/>
    <dgm:cxn modelId="{B96EFE7B-219A-4686-AB52-816215997E69}" type="presParOf" srcId="{8EE3FEB8-E92B-41BC-8754-7847B9D05577}" destId="{81BDD2ED-552E-4885-9C69-218951299B3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62F08189-3C74-4202-9DB1-1C85B9A0EC8F}" type="doc">
      <dgm:prSet loTypeId="urn:microsoft.com/office/officeart/2005/8/layout/orgChart1" loCatId="hierarchy" qsTypeId="urn:microsoft.com/office/officeart/2005/8/quickstyle/3d3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EAD6B1C-5C86-45B6-891C-B0DC311FDC7A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Part IV: Advanced network architecture</a:t>
          </a:r>
        </a:p>
      </dgm:t>
    </dgm:pt>
    <dgm:pt modelId="{09B0416A-C85C-4D0D-A4DF-8396DBFF88CE}" type="parTrans" cxnId="{88AA0255-A118-4B53-815D-1E3BB413F2D3}">
      <dgm:prSet/>
      <dgm:spPr/>
      <dgm:t>
        <a:bodyPr/>
        <a:lstStyle/>
        <a:p>
          <a:endParaRPr lang="en-US"/>
        </a:p>
      </dgm:t>
    </dgm:pt>
    <dgm:pt modelId="{E32AA398-DFBC-431C-A38D-CA96D1B94C57}" type="sibTrans" cxnId="{88AA0255-A118-4B53-815D-1E3BB413F2D3}">
      <dgm:prSet/>
      <dgm:spPr/>
      <dgm:t>
        <a:bodyPr/>
        <a:lstStyle/>
        <a:p>
          <a:endParaRPr lang="en-US"/>
        </a:p>
      </dgm:t>
    </dgm:pt>
    <dgm:pt modelId="{7B3E4C72-28FD-45F3-B719-3EA5480734ED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Chapter 7: Energy efficiency (</a:t>
          </a:r>
          <a:r>
            <a:rPr lang="en-US" dirty="0" err="1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ColdBus</a:t>
          </a:r>
          <a:r>
            <a:rPr lang="en-US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)</a:t>
          </a:r>
        </a:p>
      </dgm:t>
    </dgm:pt>
    <dgm:pt modelId="{BAE022D5-D673-4F2D-87E5-112BA8F68154}" type="parTrans" cxnId="{776286D7-4D18-47DA-8A78-21A168B41045}">
      <dgm:prSet/>
      <dgm:spPr/>
      <dgm:t>
        <a:bodyPr/>
        <a:lstStyle/>
        <a:p>
          <a:endParaRPr lang="en-US"/>
        </a:p>
      </dgm:t>
    </dgm:pt>
    <dgm:pt modelId="{58A21DCD-9FE4-4A42-94D7-52E4BED32BAB}" type="sibTrans" cxnId="{776286D7-4D18-47DA-8A78-21A168B41045}">
      <dgm:prSet/>
      <dgm:spPr/>
      <dgm:t>
        <a:bodyPr/>
        <a:lstStyle/>
        <a:p>
          <a:endParaRPr lang="en-US"/>
        </a:p>
      </dgm:t>
    </dgm:pt>
    <dgm:pt modelId="{D656BB86-2336-4759-9095-1D107F0ABD2F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Chapter 8: Scalability (</a:t>
          </a:r>
          <a:r>
            <a:rPr lang="en-US" dirty="0" err="1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BigBus</a:t>
          </a:r>
          <a:r>
            <a:rPr lang="en-US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)</a:t>
          </a:r>
          <a:endParaRPr lang="en-US" dirty="0"/>
        </a:p>
      </dgm:t>
    </dgm:pt>
    <dgm:pt modelId="{EFDE949D-E181-46C2-8ECE-ED9B1AE01811}" type="parTrans" cxnId="{46841397-578B-4B6B-960D-E9095639B931}">
      <dgm:prSet/>
      <dgm:spPr/>
      <dgm:t>
        <a:bodyPr/>
        <a:lstStyle/>
        <a:p>
          <a:endParaRPr lang="en-US"/>
        </a:p>
      </dgm:t>
    </dgm:pt>
    <dgm:pt modelId="{883FB8B3-00F3-4A24-A08F-F6B0644B7AC1}" type="sibTrans" cxnId="{46841397-578B-4B6B-960D-E9095639B931}">
      <dgm:prSet/>
      <dgm:spPr/>
      <dgm:t>
        <a:bodyPr/>
        <a:lstStyle/>
        <a:p>
          <a:endParaRPr lang="en-US"/>
        </a:p>
      </dgm:t>
    </dgm:pt>
    <dgm:pt modelId="{642E601A-784A-4179-AF48-1FC46CC85A63}" type="pres">
      <dgm:prSet presAssocID="{62F08189-3C74-4202-9DB1-1C85B9A0EC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901F6DE-232A-4B41-8DF4-59256851D293}" type="pres">
      <dgm:prSet presAssocID="{6EAD6B1C-5C86-45B6-891C-B0DC311FDC7A}" presName="hierRoot1" presStyleCnt="0">
        <dgm:presLayoutVars>
          <dgm:hierBranch val="init"/>
        </dgm:presLayoutVars>
      </dgm:prSet>
      <dgm:spPr/>
    </dgm:pt>
    <dgm:pt modelId="{243E731B-90AC-4A52-9069-AAD2005A086C}" type="pres">
      <dgm:prSet presAssocID="{6EAD6B1C-5C86-45B6-891C-B0DC311FDC7A}" presName="rootComposite1" presStyleCnt="0"/>
      <dgm:spPr/>
    </dgm:pt>
    <dgm:pt modelId="{C2E8D85B-1A01-4F93-A9D8-A10A9388AABC}" type="pres">
      <dgm:prSet presAssocID="{6EAD6B1C-5C86-45B6-891C-B0DC311FDC7A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8FFD8B7-A864-4C07-BBE0-9D6F768D15F9}" type="pres">
      <dgm:prSet presAssocID="{6EAD6B1C-5C86-45B6-891C-B0DC311FDC7A}" presName="rootConnector1" presStyleLbl="node1" presStyleIdx="0" presStyleCnt="0"/>
      <dgm:spPr/>
      <dgm:t>
        <a:bodyPr/>
        <a:lstStyle/>
        <a:p>
          <a:endParaRPr lang="en-US"/>
        </a:p>
      </dgm:t>
    </dgm:pt>
    <dgm:pt modelId="{51B3BAB0-BF9B-4F6B-B7C3-AFF3E7F79DC4}" type="pres">
      <dgm:prSet presAssocID="{6EAD6B1C-5C86-45B6-891C-B0DC311FDC7A}" presName="hierChild2" presStyleCnt="0"/>
      <dgm:spPr/>
    </dgm:pt>
    <dgm:pt modelId="{902F7411-9763-49C7-AE64-9A064C25D882}" type="pres">
      <dgm:prSet presAssocID="{BAE022D5-D673-4F2D-87E5-112BA8F68154}" presName="Name37" presStyleLbl="parChTrans1D2" presStyleIdx="0" presStyleCnt="2"/>
      <dgm:spPr/>
      <dgm:t>
        <a:bodyPr/>
        <a:lstStyle/>
        <a:p>
          <a:endParaRPr lang="en-US"/>
        </a:p>
      </dgm:t>
    </dgm:pt>
    <dgm:pt modelId="{B8FA4B7F-3C19-4BD1-B5D4-9964C9DF224F}" type="pres">
      <dgm:prSet presAssocID="{7B3E4C72-28FD-45F3-B719-3EA5480734ED}" presName="hierRoot2" presStyleCnt="0">
        <dgm:presLayoutVars>
          <dgm:hierBranch val="init"/>
        </dgm:presLayoutVars>
      </dgm:prSet>
      <dgm:spPr/>
    </dgm:pt>
    <dgm:pt modelId="{F7579BC2-E2C4-44DB-88CA-13DE9E55A7A9}" type="pres">
      <dgm:prSet presAssocID="{7B3E4C72-28FD-45F3-B719-3EA5480734ED}" presName="rootComposite" presStyleCnt="0"/>
      <dgm:spPr/>
    </dgm:pt>
    <dgm:pt modelId="{4C8EEB34-7B20-408D-9503-196B4C3B8E8E}" type="pres">
      <dgm:prSet presAssocID="{7B3E4C72-28FD-45F3-B719-3EA5480734ED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560608-4D79-422C-B7E4-758403F07F91}" type="pres">
      <dgm:prSet presAssocID="{7B3E4C72-28FD-45F3-B719-3EA5480734ED}" presName="rootConnector" presStyleLbl="node2" presStyleIdx="0" presStyleCnt="2"/>
      <dgm:spPr/>
      <dgm:t>
        <a:bodyPr/>
        <a:lstStyle/>
        <a:p>
          <a:endParaRPr lang="en-US"/>
        </a:p>
      </dgm:t>
    </dgm:pt>
    <dgm:pt modelId="{106441F0-A565-406B-BF4E-105D4CC2FFC6}" type="pres">
      <dgm:prSet presAssocID="{7B3E4C72-28FD-45F3-B719-3EA5480734ED}" presName="hierChild4" presStyleCnt="0"/>
      <dgm:spPr/>
    </dgm:pt>
    <dgm:pt modelId="{BE5E1520-99E1-47DB-AAC3-BCE30BC07DF4}" type="pres">
      <dgm:prSet presAssocID="{7B3E4C72-28FD-45F3-B719-3EA5480734ED}" presName="hierChild5" presStyleCnt="0"/>
      <dgm:spPr/>
    </dgm:pt>
    <dgm:pt modelId="{935E650D-4FCD-4995-A10E-1FEAE4753CEA}" type="pres">
      <dgm:prSet presAssocID="{EFDE949D-E181-46C2-8ECE-ED9B1AE01811}" presName="Name37" presStyleLbl="parChTrans1D2" presStyleIdx="1" presStyleCnt="2"/>
      <dgm:spPr/>
      <dgm:t>
        <a:bodyPr/>
        <a:lstStyle/>
        <a:p>
          <a:endParaRPr lang="en-US"/>
        </a:p>
      </dgm:t>
    </dgm:pt>
    <dgm:pt modelId="{D0D3EAC8-085C-4949-A3C0-B5D849B042D3}" type="pres">
      <dgm:prSet presAssocID="{D656BB86-2336-4759-9095-1D107F0ABD2F}" presName="hierRoot2" presStyleCnt="0">
        <dgm:presLayoutVars>
          <dgm:hierBranch val="init"/>
        </dgm:presLayoutVars>
      </dgm:prSet>
      <dgm:spPr/>
    </dgm:pt>
    <dgm:pt modelId="{C3B263C6-41F4-4F06-8189-33788D05FAF5}" type="pres">
      <dgm:prSet presAssocID="{D656BB86-2336-4759-9095-1D107F0ABD2F}" presName="rootComposite" presStyleCnt="0"/>
      <dgm:spPr/>
    </dgm:pt>
    <dgm:pt modelId="{79DEAEFA-620D-4E59-A25E-55C3FB712E1D}" type="pres">
      <dgm:prSet presAssocID="{D656BB86-2336-4759-9095-1D107F0ABD2F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13ED323-1C63-4053-BC87-3A115D4831BC}" type="pres">
      <dgm:prSet presAssocID="{D656BB86-2336-4759-9095-1D107F0ABD2F}" presName="rootConnector" presStyleLbl="node2" presStyleIdx="1" presStyleCnt="2"/>
      <dgm:spPr/>
      <dgm:t>
        <a:bodyPr/>
        <a:lstStyle/>
        <a:p>
          <a:endParaRPr lang="en-US"/>
        </a:p>
      </dgm:t>
    </dgm:pt>
    <dgm:pt modelId="{24971877-73C9-47A3-8211-B0BEC6C29371}" type="pres">
      <dgm:prSet presAssocID="{D656BB86-2336-4759-9095-1D107F0ABD2F}" presName="hierChild4" presStyleCnt="0"/>
      <dgm:spPr/>
    </dgm:pt>
    <dgm:pt modelId="{E4CDB015-DABF-4CBA-8572-750E705B8519}" type="pres">
      <dgm:prSet presAssocID="{D656BB86-2336-4759-9095-1D107F0ABD2F}" presName="hierChild5" presStyleCnt="0"/>
      <dgm:spPr/>
    </dgm:pt>
    <dgm:pt modelId="{E0D61F89-0803-4C28-B217-F3E3ABD09B65}" type="pres">
      <dgm:prSet presAssocID="{6EAD6B1C-5C86-45B6-891C-B0DC311FDC7A}" presName="hierChild3" presStyleCnt="0"/>
      <dgm:spPr/>
    </dgm:pt>
  </dgm:ptLst>
  <dgm:cxnLst>
    <dgm:cxn modelId="{E0EF5920-E8DB-4811-AC3B-8D5D15B4A531}" type="presOf" srcId="{7B3E4C72-28FD-45F3-B719-3EA5480734ED}" destId="{F4560608-4D79-422C-B7E4-758403F07F91}" srcOrd="1" destOrd="0" presId="urn:microsoft.com/office/officeart/2005/8/layout/orgChart1"/>
    <dgm:cxn modelId="{2972443A-500D-4687-BD99-FBC61AD1E348}" type="presOf" srcId="{6EAD6B1C-5C86-45B6-891C-B0DC311FDC7A}" destId="{C2E8D85B-1A01-4F93-A9D8-A10A9388AABC}" srcOrd="0" destOrd="0" presId="urn:microsoft.com/office/officeart/2005/8/layout/orgChart1"/>
    <dgm:cxn modelId="{AD910862-66B9-4459-83A6-B5503204F628}" type="presOf" srcId="{D656BB86-2336-4759-9095-1D107F0ABD2F}" destId="{213ED323-1C63-4053-BC87-3A115D4831BC}" srcOrd="1" destOrd="0" presId="urn:microsoft.com/office/officeart/2005/8/layout/orgChart1"/>
    <dgm:cxn modelId="{B7DB6065-27DD-424B-B3C2-36291FCFF4B9}" type="presOf" srcId="{EFDE949D-E181-46C2-8ECE-ED9B1AE01811}" destId="{935E650D-4FCD-4995-A10E-1FEAE4753CEA}" srcOrd="0" destOrd="0" presId="urn:microsoft.com/office/officeart/2005/8/layout/orgChart1"/>
    <dgm:cxn modelId="{FA1A4CD5-ABE1-4A84-8A8F-8972210FADC0}" type="presOf" srcId="{6EAD6B1C-5C86-45B6-891C-B0DC311FDC7A}" destId="{E8FFD8B7-A864-4C07-BBE0-9D6F768D15F9}" srcOrd="1" destOrd="0" presId="urn:microsoft.com/office/officeart/2005/8/layout/orgChart1"/>
    <dgm:cxn modelId="{B84D3B34-460E-4115-BE57-C847DCF46409}" type="presOf" srcId="{7B3E4C72-28FD-45F3-B719-3EA5480734ED}" destId="{4C8EEB34-7B20-408D-9503-196B4C3B8E8E}" srcOrd="0" destOrd="0" presId="urn:microsoft.com/office/officeart/2005/8/layout/orgChart1"/>
    <dgm:cxn modelId="{88AA0255-A118-4B53-815D-1E3BB413F2D3}" srcId="{62F08189-3C74-4202-9DB1-1C85B9A0EC8F}" destId="{6EAD6B1C-5C86-45B6-891C-B0DC311FDC7A}" srcOrd="0" destOrd="0" parTransId="{09B0416A-C85C-4D0D-A4DF-8396DBFF88CE}" sibTransId="{E32AA398-DFBC-431C-A38D-CA96D1B94C57}"/>
    <dgm:cxn modelId="{B90CB02D-3024-43DD-99B6-989DB23FC5D9}" type="presOf" srcId="{62F08189-3C74-4202-9DB1-1C85B9A0EC8F}" destId="{642E601A-784A-4179-AF48-1FC46CC85A63}" srcOrd="0" destOrd="0" presId="urn:microsoft.com/office/officeart/2005/8/layout/orgChart1"/>
    <dgm:cxn modelId="{776286D7-4D18-47DA-8A78-21A168B41045}" srcId="{6EAD6B1C-5C86-45B6-891C-B0DC311FDC7A}" destId="{7B3E4C72-28FD-45F3-B719-3EA5480734ED}" srcOrd="0" destOrd="0" parTransId="{BAE022D5-D673-4F2D-87E5-112BA8F68154}" sibTransId="{58A21DCD-9FE4-4A42-94D7-52E4BED32BAB}"/>
    <dgm:cxn modelId="{46841397-578B-4B6B-960D-E9095639B931}" srcId="{6EAD6B1C-5C86-45B6-891C-B0DC311FDC7A}" destId="{D656BB86-2336-4759-9095-1D107F0ABD2F}" srcOrd="1" destOrd="0" parTransId="{EFDE949D-E181-46C2-8ECE-ED9B1AE01811}" sibTransId="{883FB8B3-00F3-4A24-A08F-F6B0644B7AC1}"/>
    <dgm:cxn modelId="{C9E5D0F3-A713-452C-ACE9-06E9A349428B}" type="presOf" srcId="{D656BB86-2336-4759-9095-1D107F0ABD2F}" destId="{79DEAEFA-620D-4E59-A25E-55C3FB712E1D}" srcOrd="0" destOrd="0" presId="urn:microsoft.com/office/officeart/2005/8/layout/orgChart1"/>
    <dgm:cxn modelId="{0A524A9A-08F2-46F5-BDFD-AED15B4F35E7}" type="presOf" srcId="{BAE022D5-D673-4F2D-87E5-112BA8F68154}" destId="{902F7411-9763-49C7-AE64-9A064C25D882}" srcOrd="0" destOrd="0" presId="urn:microsoft.com/office/officeart/2005/8/layout/orgChart1"/>
    <dgm:cxn modelId="{E323A61B-CBCA-4186-AD19-13B0C271A994}" type="presParOf" srcId="{642E601A-784A-4179-AF48-1FC46CC85A63}" destId="{3901F6DE-232A-4B41-8DF4-59256851D293}" srcOrd="0" destOrd="0" presId="urn:microsoft.com/office/officeart/2005/8/layout/orgChart1"/>
    <dgm:cxn modelId="{D834E237-0932-47AC-908F-5963531FEC03}" type="presParOf" srcId="{3901F6DE-232A-4B41-8DF4-59256851D293}" destId="{243E731B-90AC-4A52-9069-AAD2005A086C}" srcOrd="0" destOrd="0" presId="urn:microsoft.com/office/officeart/2005/8/layout/orgChart1"/>
    <dgm:cxn modelId="{DF008DCF-EF8A-401B-BB9A-2ACCC948A929}" type="presParOf" srcId="{243E731B-90AC-4A52-9069-AAD2005A086C}" destId="{C2E8D85B-1A01-4F93-A9D8-A10A9388AABC}" srcOrd="0" destOrd="0" presId="urn:microsoft.com/office/officeart/2005/8/layout/orgChart1"/>
    <dgm:cxn modelId="{E171251C-60A7-4FE8-AD1F-720879B4FC19}" type="presParOf" srcId="{243E731B-90AC-4A52-9069-AAD2005A086C}" destId="{E8FFD8B7-A864-4C07-BBE0-9D6F768D15F9}" srcOrd="1" destOrd="0" presId="urn:microsoft.com/office/officeart/2005/8/layout/orgChart1"/>
    <dgm:cxn modelId="{974BCCB5-E681-44E6-8851-7C3F28792647}" type="presParOf" srcId="{3901F6DE-232A-4B41-8DF4-59256851D293}" destId="{51B3BAB0-BF9B-4F6B-B7C3-AFF3E7F79DC4}" srcOrd="1" destOrd="0" presId="urn:microsoft.com/office/officeart/2005/8/layout/orgChart1"/>
    <dgm:cxn modelId="{0DA8F2D1-8CB0-456D-A9CC-D70E0CACF9BD}" type="presParOf" srcId="{51B3BAB0-BF9B-4F6B-B7C3-AFF3E7F79DC4}" destId="{902F7411-9763-49C7-AE64-9A064C25D882}" srcOrd="0" destOrd="0" presId="urn:microsoft.com/office/officeart/2005/8/layout/orgChart1"/>
    <dgm:cxn modelId="{5B41C9C0-1907-4F7D-BC2B-3AFA449F9271}" type="presParOf" srcId="{51B3BAB0-BF9B-4F6B-B7C3-AFF3E7F79DC4}" destId="{B8FA4B7F-3C19-4BD1-B5D4-9964C9DF224F}" srcOrd="1" destOrd="0" presId="urn:microsoft.com/office/officeart/2005/8/layout/orgChart1"/>
    <dgm:cxn modelId="{E1C385BA-887E-49AA-8776-ACE68DBF4148}" type="presParOf" srcId="{B8FA4B7F-3C19-4BD1-B5D4-9964C9DF224F}" destId="{F7579BC2-E2C4-44DB-88CA-13DE9E55A7A9}" srcOrd="0" destOrd="0" presId="urn:microsoft.com/office/officeart/2005/8/layout/orgChart1"/>
    <dgm:cxn modelId="{13B07578-D3C7-420D-94A1-07C4CD49C382}" type="presParOf" srcId="{F7579BC2-E2C4-44DB-88CA-13DE9E55A7A9}" destId="{4C8EEB34-7B20-408D-9503-196B4C3B8E8E}" srcOrd="0" destOrd="0" presId="urn:microsoft.com/office/officeart/2005/8/layout/orgChart1"/>
    <dgm:cxn modelId="{AE0D0B5A-E423-43FC-B935-5439E0DD69C7}" type="presParOf" srcId="{F7579BC2-E2C4-44DB-88CA-13DE9E55A7A9}" destId="{F4560608-4D79-422C-B7E4-758403F07F91}" srcOrd="1" destOrd="0" presId="urn:microsoft.com/office/officeart/2005/8/layout/orgChart1"/>
    <dgm:cxn modelId="{57D35FD3-2F6D-448E-A5E3-9914A3B56D92}" type="presParOf" srcId="{B8FA4B7F-3C19-4BD1-B5D4-9964C9DF224F}" destId="{106441F0-A565-406B-BF4E-105D4CC2FFC6}" srcOrd="1" destOrd="0" presId="urn:microsoft.com/office/officeart/2005/8/layout/orgChart1"/>
    <dgm:cxn modelId="{EB346D06-DB14-44B5-BFA7-5D96835CC04E}" type="presParOf" srcId="{B8FA4B7F-3C19-4BD1-B5D4-9964C9DF224F}" destId="{BE5E1520-99E1-47DB-AAC3-BCE30BC07DF4}" srcOrd="2" destOrd="0" presId="urn:microsoft.com/office/officeart/2005/8/layout/orgChart1"/>
    <dgm:cxn modelId="{F1142C14-F8F1-4B23-A08F-52AE3ADDD143}" type="presParOf" srcId="{51B3BAB0-BF9B-4F6B-B7C3-AFF3E7F79DC4}" destId="{935E650D-4FCD-4995-A10E-1FEAE4753CEA}" srcOrd="2" destOrd="0" presId="urn:microsoft.com/office/officeart/2005/8/layout/orgChart1"/>
    <dgm:cxn modelId="{3CBA960D-2918-4DCA-92A7-9CA5324F007A}" type="presParOf" srcId="{51B3BAB0-BF9B-4F6B-B7C3-AFF3E7F79DC4}" destId="{D0D3EAC8-085C-4949-A3C0-B5D849B042D3}" srcOrd="3" destOrd="0" presId="urn:microsoft.com/office/officeart/2005/8/layout/orgChart1"/>
    <dgm:cxn modelId="{B942C0F4-9F99-4E23-905D-5882B460078F}" type="presParOf" srcId="{D0D3EAC8-085C-4949-A3C0-B5D849B042D3}" destId="{C3B263C6-41F4-4F06-8189-33788D05FAF5}" srcOrd="0" destOrd="0" presId="urn:microsoft.com/office/officeart/2005/8/layout/orgChart1"/>
    <dgm:cxn modelId="{7E940B8E-9240-42BB-AF47-35EFAC63BC00}" type="presParOf" srcId="{C3B263C6-41F4-4F06-8189-33788D05FAF5}" destId="{79DEAEFA-620D-4E59-A25E-55C3FB712E1D}" srcOrd="0" destOrd="0" presId="urn:microsoft.com/office/officeart/2005/8/layout/orgChart1"/>
    <dgm:cxn modelId="{0A30CB79-2218-47CC-91E1-7950989EC92E}" type="presParOf" srcId="{C3B263C6-41F4-4F06-8189-33788D05FAF5}" destId="{213ED323-1C63-4053-BC87-3A115D4831BC}" srcOrd="1" destOrd="0" presId="urn:microsoft.com/office/officeart/2005/8/layout/orgChart1"/>
    <dgm:cxn modelId="{E2341EFC-33AC-4EF4-A982-DD1AA9210FFE}" type="presParOf" srcId="{D0D3EAC8-085C-4949-A3C0-B5D849B042D3}" destId="{24971877-73C9-47A3-8211-B0BEC6C29371}" srcOrd="1" destOrd="0" presId="urn:microsoft.com/office/officeart/2005/8/layout/orgChart1"/>
    <dgm:cxn modelId="{B64A7754-BE4D-4513-9A24-FF9A02BE6CAF}" type="presParOf" srcId="{D0D3EAC8-085C-4949-A3C0-B5D849B042D3}" destId="{E4CDB015-DABF-4CBA-8572-750E705B8519}" srcOrd="2" destOrd="0" presId="urn:microsoft.com/office/officeart/2005/8/layout/orgChart1"/>
    <dgm:cxn modelId="{EC9E8C72-E8D8-47A9-B5E9-3A6B8DA1898B}" type="presParOf" srcId="{3901F6DE-232A-4B41-8DF4-59256851D293}" destId="{E0D61F89-0803-4C28-B217-F3E3ABD09B6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68439210-9515-406A-ACEC-7C337219A362}" type="doc">
      <dgm:prSet loTypeId="urn:microsoft.com/office/officeart/2008/layout/VerticalCurvedList" loCatId="list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CF9282E-1789-447B-A11A-ABA25549B7B1}">
      <dgm:prSet phldrT="[Text]"/>
      <dgm:spPr/>
      <dgm:t>
        <a:bodyPr/>
        <a:lstStyle/>
        <a:p>
          <a:r>
            <a:rPr lang="en-US" dirty="0" smtClean="0"/>
            <a:t>A scalable optical interconnect</a:t>
          </a:r>
          <a:endParaRPr lang="en-US" dirty="0"/>
        </a:p>
      </dgm:t>
    </dgm:pt>
    <dgm:pt modelId="{CFD80A8D-7606-436F-9B89-F22742FED4D3}" type="parTrans" cxnId="{7D774B6C-23ED-4724-BF6E-A6FE9A8B9914}">
      <dgm:prSet/>
      <dgm:spPr/>
      <dgm:t>
        <a:bodyPr/>
        <a:lstStyle/>
        <a:p>
          <a:endParaRPr lang="en-US"/>
        </a:p>
      </dgm:t>
    </dgm:pt>
    <dgm:pt modelId="{671C4091-6EC4-4438-8F61-3E342677A05B}" type="sibTrans" cxnId="{7D774B6C-23ED-4724-BF6E-A6FE9A8B9914}">
      <dgm:prSet/>
      <dgm:spPr/>
      <dgm:t>
        <a:bodyPr/>
        <a:lstStyle/>
        <a:p>
          <a:endParaRPr lang="en-US"/>
        </a:p>
      </dgm:t>
    </dgm:pt>
    <dgm:pt modelId="{1B639842-110B-4AB5-80FF-90733909D8B2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smtClean="0"/>
            <a:t>Prediction considers the number of pending events and average waiting time</a:t>
          </a:r>
          <a:endParaRPr lang="en-US" dirty="0"/>
        </a:p>
      </dgm:t>
    </dgm:pt>
    <dgm:pt modelId="{E9A4D36E-F50F-4728-92DA-2428D347EEDE}" type="parTrans" cxnId="{56000555-133B-419F-9992-3B4EFBE7E8D7}">
      <dgm:prSet/>
      <dgm:spPr/>
      <dgm:t>
        <a:bodyPr/>
        <a:lstStyle/>
        <a:p>
          <a:endParaRPr lang="en-US"/>
        </a:p>
      </dgm:t>
    </dgm:pt>
    <dgm:pt modelId="{5E4C679E-AED2-4166-8D22-75094B665AB0}" type="sibTrans" cxnId="{56000555-133B-419F-9992-3B4EFBE7E8D7}">
      <dgm:prSet/>
      <dgm:spPr/>
      <dgm:t>
        <a:bodyPr/>
        <a:lstStyle/>
        <a:p>
          <a:endParaRPr lang="en-US"/>
        </a:p>
      </dgm:t>
    </dgm:pt>
    <dgm:pt modelId="{0B1A5E2B-3E35-4A80-B691-8C1C80027D3A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 smtClean="0"/>
            <a:t>Supports NUCA</a:t>
          </a:r>
          <a:endParaRPr lang="en-US" dirty="0"/>
        </a:p>
      </dgm:t>
    </dgm:pt>
    <dgm:pt modelId="{AC785F67-E879-403C-A21F-CCFE7964DD95}" type="parTrans" cxnId="{03FFA95C-E11F-4166-9B04-4EC5E6AF14FD}">
      <dgm:prSet/>
      <dgm:spPr/>
      <dgm:t>
        <a:bodyPr/>
        <a:lstStyle/>
        <a:p>
          <a:endParaRPr lang="en-US"/>
        </a:p>
      </dgm:t>
    </dgm:pt>
    <dgm:pt modelId="{0A50D715-B163-407D-94A9-A7065E4B57DF}" type="sibTrans" cxnId="{03FFA95C-E11F-4166-9B04-4EC5E6AF14FD}">
      <dgm:prSet/>
      <dgm:spPr/>
      <dgm:t>
        <a:bodyPr/>
        <a:lstStyle/>
        <a:p>
          <a:endParaRPr lang="en-US"/>
        </a:p>
      </dgm:t>
    </dgm:pt>
    <dgm:pt modelId="{B3F197F5-DBB2-4577-8B91-C9BA260C1B38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 smtClean="0"/>
            <a:t>Speedup of 14-55% and 9-56% reduction in ED</a:t>
          </a:r>
          <a:r>
            <a:rPr lang="en-US" baseline="30000" dirty="0" smtClean="0"/>
            <a:t>2</a:t>
          </a:r>
          <a:r>
            <a:rPr lang="en-US" dirty="0" smtClean="0"/>
            <a:t> compared to state of the art schemes</a:t>
          </a:r>
          <a:endParaRPr lang="en-US" dirty="0"/>
        </a:p>
      </dgm:t>
    </dgm:pt>
    <dgm:pt modelId="{C5E69965-8290-4A9F-B205-21B7897D73A6}" type="parTrans" cxnId="{089053F5-6755-42C3-BEA6-9EB7CEB04EC5}">
      <dgm:prSet/>
      <dgm:spPr/>
      <dgm:t>
        <a:bodyPr/>
        <a:lstStyle/>
        <a:p>
          <a:endParaRPr lang="en-US"/>
        </a:p>
      </dgm:t>
    </dgm:pt>
    <dgm:pt modelId="{3276F7B8-8273-4C97-8494-95012AAC4B75}" type="sibTrans" cxnId="{089053F5-6755-42C3-BEA6-9EB7CEB04EC5}">
      <dgm:prSet/>
      <dgm:spPr/>
      <dgm:t>
        <a:bodyPr/>
        <a:lstStyle/>
        <a:p>
          <a:endParaRPr lang="en-US"/>
        </a:p>
      </dgm:t>
    </dgm:pt>
    <dgm:pt modelId="{FF1B2A5B-1772-4413-9A1D-B86C4BCB8961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 smtClean="0"/>
            <a:t>Intelligent placements of network element reduced number of hops for communication</a:t>
          </a:r>
          <a:endParaRPr lang="en-US" dirty="0"/>
        </a:p>
      </dgm:t>
    </dgm:pt>
    <dgm:pt modelId="{D33D26D1-5325-4198-BEF2-18B7A12EA15E}" type="parTrans" cxnId="{A0FBD1F9-39BE-4E3B-8D97-0B1C2B481193}">
      <dgm:prSet/>
      <dgm:spPr/>
      <dgm:t>
        <a:bodyPr/>
        <a:lstStyle/>
        <a:p>
          <a:endParaRPr lang="en-US"/>
        </a:p>
      </dgm:t>
    </dgm:pt>
    <dgm:pt modelId="{5DAF2F5D-4DD0-4EF7-B52C-F3721DC825C8}" type="sibTrans" cxnId="{A0FBD1F9-39BE-4E3B-8D97-0B1C2B481193}">
      <dgm:prSet/>
      <dgm:spPr/>
      <dgm:t>
        <a:bodyPr/>
        <a:lstStyle/>
        <a:p>
          <a:endParaRPr lang="en-US"/>
        </a:p>
      </dgm:t>
    </dgm:pt>
    <dgm:pt modelId="{BCD0F8E2-C9BE-4A21-B7E0-F2319025BB3E}" type="pres">
      <dgm:prSet presAssocID="{68439210-9515-406A-ACEC-7C337219A36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367646DE-F47F-40F0-ACBF-BCA159DA32E9}" type="pres">
      <dgm:prSet presAssocID="{68439210-9515-406A-ACEC-7C337219A362}" presName="Name1" presStyleCnt="0"/>
      <dgm:spPr/>
      <dgm:t>
        <a:bodyPr/>
        <a:lstStyle/>
        <a:p>
          <a:endParaRPr lang="en-US"/>
        </a:p>
      </dgm:t>
    </dgm:pt>
    <dgm:pt modelId="{B70FFC6D-9BE2-4949-9C55-FBBA9A4A0CDC}" type="pres">
      <dgm:prSet presAssocID="{68439210-9515-406A-ACEC-7C337219A362}" presName="cycle" presStyleCnt="0"/>
      <dgm:spPr/>
      <dgm:t>
        <a:bodyPr/>
        <a:lstStyle/>
        <a:p>
          <a:endParaRPr lang="en-US"/>
        </a:p>
      </dgm:t>
    </dgm:pt>
    <dgm:pt modelId="{39590A62-E201-4595-A0F0-871D8F0A4A89}" type="pres">
      <dgm:prSet presAssocID="{68439210-9515-406A-ACEC-7C337219A362}" presName="srcNode" presStyleLbl="node1" presStyleIdx="0" presStyleCnt="5"/>
      <dgm:spPr/>
      <dgm:t>
        <a:bodyPr/>
        <a:lstStyle/>
        <a:p>
          <a:endParaRPr lang="en-US"/>
        </a:p>
      </dgm:t>
    </dgm:pt>
    <dgm:pt modelId="{BBD271DB-96AE-4A16-A7C4-D98E53834D9E}" type="pres">
      <dgm:prSet presAssocID="{68439210-9515-406A-ACEC-7C337219A362}" presName="conn" presStyleLbl="parChTrans1D2" presStyleIdx="0" presStyleCnt="1"/>
      <dgm:spPr/>
      <dgm:t>
        <a:bodyPr/>
        <a:lstStyle/>
        <a:p>
          <a:endParaRPr lang="en-US"/>
        </a:p>
      </dgm:t>
    </dgm:pt>
    <dgm:pt modelId="{2F69A1DF-E3C7-4FE9-8678-5FA6C0ABAF0A}" type="pres">
      <dgm:prSet presAssocID="{68439210-9515-406A-ACEC-7C337219A362}" presName="extraNode" presStyleLbl="node1" presStyleIdx="0" presStyleCnt="5"/>
      <dgm:spPr/>
      <dgm:t>
        <a:bodyPr/>
        <a:lstStyle/>
        <a:p>
          <a:endParaRPr lang="en-US"/>
        </a:p>
      </dgm:t>
    </dgm:pt>
    <dgm:pt modelId="{3EEE4C40-54C8-4C94-8696-F6683DF8237C}" type="pres">
      <dgm:prSet presAssocID="{68439210-9515-406A-ACEC-7C337219A362}" presName="dstNode" presStyleLbl="node1" presStyleIdx="0" presStyleCnt="5"/>
      <dgm:spPr/>
      <dgm:t>
        <a:bodyPr/>
        <a:lstStyle/>
        <a:p>
          <a:endParaRPr lang="en-US"/>
        </a:p>
      </dgm:t>
    </dgm:pt>
    <dgm:pt modelId="{289FC1FE-E600-4F58-9112-24CF9B4EBC93}" type="pres">
      <dgm:prSet presAssocID="{0CF9282E-1789-447B-A11A-ABA25549B7B1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14CD32-5B66-45C3-85D8-B2D0AD7D19AC}" type="pres">
      <dgm:prSet presAssocID="{0CF9282E-1789-447B-A11A-ABA25549B7B1}" presName="accent_1" presStyleCnt="0"/>
      <dgm:spPr/>
      <dgm:t>
        <a:bodyPr/>
        <a:lstStyle/>
        <a:p>
          <a:endParaRPr lang="en-US"/>
        </a:p>
      </dgm:t>
    </dgm:pt>
    <dgm:pt modelId="{38E083F5-DAAB-4B36-B8AE-D820B6FCE4F4}" type="pres">
      <dgm:prSet presAssocID="{0CF9282E-1789-447B-A11A-ABA25549B7B1}" presName="accentRepeatNode" presStyleLbl="solidFgAcc1" presStyleIdx="0" presStyleCnt="5"/>
      <dgm:spPr/>
      <dgm:t>
        <a:bodyPr/>
        <a:lstStyle/>
        <a:p>
          <a:endParaRPr lang="en-US"/>
        </a:p>
      </dgm:t>
    </dgm:pt>
    <dgm:pt modelId="{470E8D4C-EB20-448C-A30C-6B793BE4C9A2}" type="pres">
      <dgm:prSet presAssocID="{B3F197F5-DBB2-4577-8B91-C9BA260C1B38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7A965C-1A4C-4614-A6AA-FC0FD26DE939}" type="pres">
      <dgm:prSet presAssocID="{B3F197F5-DBB2-4577-8B91-C9BA260C1B38}" presName="accent_2" presStyleCnt="0"/>
      <dgm:spPr/>
      <dgm:t>
        <a:bodyPr/>
        <a:lstStyle/>
        <a:p>
          <a:endParaRPr lang="en-US"/>
        </a:p>
      </dgm:t>
    </dgm:pt>
    <dgm:pt modelId="{AD4E4C38-4B63-46CD-9344-DB9B11440C87}" type="pres">
      <dgm:prSet presAssocID="{B3F197F5-DBB2-4577-8B91-C9BA260C1B38}" presName="accentRepeatNode" presStyleLbl="solidFgAcc1" presStyleIdx="1" presStyleCnt="5"/>
      <dgm:spPr/>
      <dgm:t>
        <a:bodyPr/>
        <a:lstStyle/>
        <a:p>
          <a:endParaRPr lang="en-US"/>
        </a:p>
      </dgm:t>
    </dgm:pt>
    <dgm:pt modelId="{2FC831EF-F883-49E9-BAF4-AFA4548F7771}" type="pres">
      <dgm:prSet presAssocID="{1B639842-110B-4AB5-80FF-90733909D8B2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2DC08C-447C-415F-B09F-48209778785B}" type="pres">
      <dgm:prSet presAssocID="{1B639842-110B-4AB5-80FF-90733909D8B2}" presName="accent_3" presStyleCnt="0"/>
      <dgm:spPr/>
      <dgm:t>
        <a:bodyPr/>
        <a:lstStyle/>
        <a:p>
          <a:endParaRPr lang="en-US"/>
        </a:p>
      </dgm:t>
    </dgm:pt>
    <dgm:pt modelId="{85BE1642-AF8F-44D3-B39C-EA7228A9EBB8}" type="pres">
      <dgm:prSet presAssocID="{1B639842-110B-4AB5-80FF-90733909D8B2}" presName="accentRepeatNode" presStyleLbl="solidFgAcc1" presStyleIdx="2" presStyleCnt="5"/>
      <dgm:spPr/>
      <dgm:t>
        <a:bodyPr/>
        <a:lstStyle/>
        <a:p>
          <a:endParaRPr lang="en-US"/>
        </a:p>
      </dgm:t>
    </dgm:pt>
    <dgm:pt modelId="{B4AB97C0-B323-49B1-B49B-7D57E54C3732}" type="pres">
      <dgm:prSet presAssocID="{0B1A5E2B-3E35-4A80-B691-8C1C80027D3A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E105C5-D61F-4A6C-B8C5-6965431C1614}" type="pres">
      <dgm:prSet presAssocID="{0B1A5E2B-3E35-4A80-B691-8C1C80027D3A}" presName="accent_4" presStyleCnt="0"/>
      <dgm:spPr/>
      <dgm:t>
        <a:bodyPr/>
        <a:lstStyle/>
        <a:p>
          <a:endParaRPr lang="en-US"/>
        </a:p>
      </dgm:t>
    </dgm:pt>
    <dgm:pt modelId="{5538F393-F1C8-4F76-B596-05DF074F179C}" type="pres">
      <dgm:prSet presAssocID="{0B1A5E2B-3E35-4A80-B691-8C1C80027D3A}" presName="accentRepeatNode" presStyleLbl="solidFgAcc1" presStyleIdx="3" presStyleCnt="5"/>
      <dgm:spPr/>
      <dgm:t>
        <a:bodyPr/>
        <a:lstStyle/>
        <a:p>
          <a:endParaRPr lang="en-US"/>
        </a:p>
      </dgm:t>
    </dgm:pt>
    <dgm:pt modelId="{B719AFD9-CEC1-45F2-94FA-AA98B7370FF7}" type="pres">
      <dgm:prSet presAssocID="{FF1B2A5B-1772-4413-9A1D-B86C4BCB8961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1E891D-B400-423B-BF0E-2827EFB5E612}" type="pres">
      <dgm:prSet presAssocID="{FF1B2A5B-1772-4413-9A1D-B86C4BCB8961}" presName="accent_5" presStyleCnt="0"/>
      <dgm:spPr/>
      <dgm:t>
        <a:bodyPr/>
        <a:lstStyle/>
        <a:p>
          <a:endParaRPr lang="en-US"/>
        </a:p>
      </dgm:t>
    </dgm:pt>
    <dgm:pt modelId="{EBF3E406-49BD-437F-9A4B-D59B5CCE7C90}" type="pres">
      <dgm:prSet presAssocID="{FF1B2A5B-1772-4413-9A1D-B86C4BCB8961}" presName="accentRepeatNode" presStyleLbl="solidFgAcc1" presStyleIdx="4" presStyleCnt="5"/>
      <dgm:spPr/>
      <dgm:t>
        <a:bodyPr/>
        <a:lstStyle/>
        <a:p>
          <a:endParaRPr lang="en-US"/>
        </a:p>
      </dgm:t>
    </dgm:pt>
  </dgm:ptLst>
  <dgm:cxnLst>
    <dgm:cxn modelId="{3C6AEDE8-BD37-4F01-BA49-4DBE60C063CA}" type="presOf" srcId="{671C4091-6EC4-4438-8F61-3E342677A05B}" destId="{BBD271DB-96AE-4A16-A7C4-D98E53834D9E}" srcOrd="0" destOrd="0" presId="urn:microsoft.com/office/officeart/2008/layout/VerticalCurvedList"/>
    <dgm:cxn modelId="{27E609EF-5C05-4865-8C2D-E687C1B7C0DF}" type="presOf" srcId="{FF1B2A5B-1772-4413-9A1D-B86C4BCB8961}" destId="{B719AFD9-CEC1-45F2-94FA-AA98B7370FF7}" srcOrd="0" destOrd="0" presId="urn:microsoft.com/office/officeart/2008/layout/VerticalCurvedList"/>
    <dgm:cxn modelId="{03FFA95C-E11F-4166-9B04-4EC5E6AF14FD}" srcId="{68439210-9515-406A-ACEC-7C337219A362}" destId="{0B1A5E2B-3E35-4A80-B691-8C1C80027D3A}" srcOrd="3" destOrd="0" parTransId="{AC785F67-E879-403C-A21F-CCFE7964DD95}" sibTransId="{0A50D715-B163-407D-94A9-A7065E4B57DF}"/>
    <dgm:cxn modelId="{A0FBD1F9-39BE-4E3B-8D97-0B1C2B481193}" srcId="{68439210-9515-406A-ACEC-7C337219A362}" destId="{FF1B2A5B-1772-4413-9A1D-B86C4BCB8961}" srcOrd="4" destOrd="0" parTransId="{D33D26D1-5325-4198-BEF2-18B7A12EA15E}" sibTransId="{5DAF2F5D-4DD0-4EF7-B52C-F3721DC825C8}"/>
    <dgm:cxn modelId="{8612A418-98B0-4504-A43F-DF8E039DC69D}" type="presOf" srcId="{0CF9282E-1789-447B-A11A-ABA25549B7B1}" destId="{289FC1FE-E600-4F58-9112-24CF9B4EBC93}" srcOrd="0" destOrd="0" presId="urn:microsoft.com/office/officeart/2008/layout/VerticalCurvedList"/>
    <dgm:cxn modelId="{56000555-133B-419F-9992-3B4EFBE7E8D7}" srcId="{68439210-9515-406A-ACEC-7C337219A362}" destId="{1B639842-110B-4AB5-80FF-90733909D8B2}" srcOrd="2" destOrd="0" parTransId="{E9A4D36E-F50F-4728-92DA-2428D347EEDE}" sibTransId="{5E4C679E-AED2-4166-8D22-75094B665AB0}"/>
    <dgm:cxn modelId="{089053F5-6755-42C3-BEA6-9EB7CEB04EC5}" srcId="{68439210-9515-406A-ACEC-7C337219A362}" destId="{B3F197F5-DBB2-4577-8B91-C9BA260C1B38}" srcOrd="1" destOrd="0" parTransId="{C5E69965-8290-4A9F-B205-21B7897D73A6}" sibTransId="{3276F7B8-8273-4C97-8494-95012AAC4B75}"/>
    <dgm:cxn modelId="{5C79E12E-C790-4615-AB9A-3377281E96A4}" type="presOf" srcId="{68439210-9515-406A-ACEC-7C337219A362}" destId="{BCD0F8E2-C9BE-4A21-B7E0-F2319025BB3E}" srcOrd="0" destOrd="0" presId="urn:microsoft.com/office/officeart/2008/layout/VerticalCurvedList"/>
    <dgm:cxn modelId="{830BC084-61D0-4951-8370-2AFA41A809B7}" type="presOf" srcId="{0B1A5E2B-3E35-4A80-B691-8C1C80027D3A}" destId="{B4AB97C0-B323-49B1-B49B-7D57E54C3732}" srcOrd="0" destOrd="0" presId="urn:microsoft.com/office/officeart/2008/layout/VerticalCurvedList"/>
    <dgm:cxn modelId="{E1326CAE-D548-4FEB-9AA2-EB7B8722C0DC}" type="presOf" srcId="{1B639842-110B-4AB5-80FF-90733909D8B2}" destId="{2FC831EF-F883-49E9-BAF4-AFA4548F7771}" srcOrd="0" destOrd="0" presId="urn:microsoft.com/office/officeart/2008/layout/VerticalCurvedList"/>
    <dgm:cxn modelId="{7D774B6C-23ED-4724-BF6E-A6FE9A8B9914}" srcId="{68439210-9515-406A-ACEC-7C337219A362}" destId="{0CF9282E-1789-447B-A11A-ABA25549B7B1}" srcOrd="0" destOrd="0" parTransId="{CFD80A8D-7606-436F-9B89-F22742FED4D3}" sibTransId="{671C4091-6EC4-4438-8F61-3E342677A05B}"/>
    <dgm:cxn modelId="{0B5FFAF9-A916-4A2E-9835-B365DC65A2E5}" type="presOf" srcId="{B3F197F5-DBB2-4577-8B91-C9BA260C1B38}" destId="{470E8D4C-EB20-448C-A30C-6B793BE4C9A2}" srcOrd="0" destOrd="0" presId="urn:microsoft.com/office/officeart/2008/layout/VerticalCurvedList"/>
    <dgm:cxn modelId="{F32BD250-BF68-411B-BD64-68F73B7CB14B}" type="presParOf" srcId="{BCD0F8E2-C9BE-4A21-B7E0-F2319025BB3E}" destId="{367646DE-F47F-40F0-ACBF-BCA159DA32E9}" srcOrd="0" destOrd="0" presId="urn:microsoft.com/office/officeart/2008/layout/VerticalCurvedList"/>
    <dgm:cxn modelId="{D33A0F5E-96BA-4741-A1B9-FC7F3C0BD1FD}" type="presParOf" srcId="{367646DE-F47F-40F0-ACBF-BCA159DA32E9}" destId="{B70FFC6D-9BE2-4949-9C55-FBBA9A4A0CDC}" srcOrd="0" destOrd="0" presId="urn:microsoft.com/office/officeart/2008/layout/VerticalCurvedList"/>
    <dgm:cxn modelId="{5BFB9BB1-5574-493A-9809-D82740C2DAA5}" type="presParOf" srcId="{B70FFC6D-9BE2-4949-9C55-FBBA9A4A0CDC}" destId="{39590A62-E201-4595-A0F0-871D8F0A4A89}" srcOrd="0" destOrd="0" presId="urn:microsoft.com/office/officeart/2008/layout/VerticalCurvedList"/>
    <dgm:cxn modelId="{67846840-86E4-4FE7-AA7A-13CE6C66523F}" type="presParOf" srcId="{B70FFC6D-9BE2-4949-9C55-FBBA9A4A0CDC}" destId="{BBD271DB-96AE-4A16-A7C4-D98E53834D9E}" srcOrd="1" destOrd="0" presId="urn:microsoft.com/office/officeart/2008/layout/VerticalCurvedList"/>
    <dgm:cxn modelId="{7B83301F-3705-459C-9F10-716BD67FA503}" type="presParOf" srcId="{B70FFC6D-9BE2-4949-9C55-FBBA9A4A0CDC}" destId="{2F69A1DF-E3C7-4FE9-8678-5FA6C0ABAF0A}" srcOrd="2" destOrd="0" presId="urn:microsoft.com/office/officeart/2008/layout/VerticalCurvedList"/>
    <dgm:cxn modelId="{E8F5BF34-53CA-49B5-B951-C5FEFFB79C05}" type="presParOf" srcId="{B70FFC6D-9BE2-4949-9C55-FBBA9A4A0CDC}" destId="{3EEE4C40-54C8-4C94-8696-F6683DF8237C}" srcOrd="3" destOrd="0" presId="urn:microsoft.com/office/officeart/2008/layout/VerticalCurvedList"/>
    <dgm:cxn modelId="{A2FC8075-D10F-4615-9010-30B583B67D64}" type="presParOf" srcId="{367646DE-F47F-40F0-ACBF-BCA159DA32E9}" destId="{289FC1FE-E600-4F58-9112-24CF9B4EBC93}" srcOrd="1" destOrd="0" presId="urn:microsoft.com/office/officeart/2008/layout/VerticalCurvedList"/>
    <dgm:cxn modelId="{7BC6770E-12CA-4451-A10C-230E903B43D5}" type="presParOf" srcId="{367646DE-F47F-40F0-ACBF-BCA159DA32E9}" destId="{AA14CD32-5B66-45C3-85D8-B2D0AD7D19AC}" srcOrd="2" destOrd="0" presId="urn:microsoft.com/office/officeart/2008/layout/VerticalCurvedList"/>
    <dgm:cxn modelId="{FE33188B-2E72-4247-9BDF-43A3B94C3C85}" type="presParOf" srcId="{AA14CD32-5B66-45C3-85D8-B2D0AD7D19AC}" destId="{38E083F5-DAAB-4B36-B8AE-D820B6FCE4F4}" srcOrd="0" destOrd="0" presId="urn:microsoft.com/office/officeart/2008/layout/VerticalCurvedList"/>
    <dgm:cxn modelId="{A6D86E26-F47F-4374-9656-A2184D6FA83C}" type="presParOf" srcId="{367646DE-F47F-40F0-ACBF-BCA159DA32E9}" destId="{470E8D4C-EB20-448C-A30C-6B793BE4C9A2}" srcOrd="3" destOrd="0" presId="urn:microsoft.com/office/officeart/2008/layout/VerticalCurvedList"/>
    <dgm:cxn modelId="{7E480C71-540E-42B4-AC11-69B8260EC6F3}" type="presParOf" srcId="{367646DE-F47F-40F0-ACBF-BCA159DA32E9}" destId="{8D7A965C-1A4C-4614-A6AA-FC0FD26DE939}" srcOrd="4" destOrd="0" presId="urn:microsoft.com/office/officeart/2008/layout/VerticalCurvedList"/>
    <dgm:cxn modelId="{9153371F-5EE0-4C35-BE92-B45AA7B13292}" type="presParOf" srcId="{8D7A965C-1A4C-4614-A6AA-FC0FD26DE939}" destId="{AD4E4C38-4B63-46CD-9344-DB9B11440C87}" srcOrd="0" destOrd="0" presId="urn:microsoft.com/office/officeart/2008/layout/VerticalCurvedList"/>
    <dgm:cxn modelId="{998B8670-8AB4-450E-98E1-8288FE831B3B}" type="presParOf" srcId="{367646DE-F47F-40F0-ACBF-BCA159DA32E9}" destId="{2FC831EF-F883-49E9-BAF4-AFA4548F7771}" srcOrd="5" destOrd="0" presId="urn:microsoft.com/office/officeart/2008/layout/VerticalCurvedList"/>
    <dgm:cxn modelId="{BEEC1A8F-11F2-4BAD-B27C-6FF6470A9BA3}" type="presParOf" srcId="{367646DE-F47F-40F0-ACBF-BCA159DA32E9}" destId="{B22DC08C-447C-415F-B09F-48209778785B}" srcOrd="6" destOrd="0" presId="urn:microsoft.com/office/officeart/2008/layout/VerticalCurvedList"/>
    <dgm:cxn modelId="{0CF226B9-6554-49DE-B942-F4FA09C9C966}" type="presParOf" srcId="{B22DC08C-447C-415F-B09F-48209778785B}" destId="{85BE1642-AF8F-44D3-B39C-EA7228A9EBB8}" srcOrd="0" destOrd="0" presId="urn:microsoft.com/office/officeart/2008/layout/VerticalCurvedList"/>
    <dgm:cxn modelId="{54D2874D-BC85-422A-B151-3317F14D9E4C}" type="presParOf" srcId="{367646DE-F47F-40F0-ACBF-BCA159DA32E9}" destId="{B4AB97C0-B323-49B1-B49B-7D57E54C3732}" srcOrd="7" destOrd="0" presId="urn:microsoft.com/office/officeart/2008/layout/VerticalCurvedList"/>
    <dgm:cxn modelId="{F3929552-3146-4B0B-A7EE-005A5ABDC1E0}" type="presParOf" srcId="{367646DE-F47F-40F0-ACBF-BCA159DA32E9}" destId="{4AE105C5-D61F-4A6C-B8C5-6965431C1614}" srcOrd="8" destOrd="0" presId="urn:microsoft.com/office/officeart/2008/layout/VerticalCurvedList"/>
    <dgm:cxn modelId="{3946A75E-6896-484E-AC06-1BEA46D29681}" type="presParOf" srcId="{4AE105C5-D61F-4A6C-B8C5-6965431C1614}" destId="{5538F393-F1C8-4F76-B596-05DF074F179C}" srcOrd="0" destOrd="0" presId="urn:microsoft.com/office/officeart/2008/layout/VerticalCurvedList"/>
    <dgm:cxn modelId="{40325F75-1851-4E1D-9653-A28D22E264A2}" type="presParOf" srcId="{367646DE-F47F-40F0-ACBF-BCA159DA32E9}" destId="{B719AFD9-CEC1-45F2-94FA-AA98B7370FF7}" srcOrd="9" destOrd="0" presId="urn:microsoft.com/office/officeart/2008/layout/VerticalCurvedList"/>
    <dgm:cxn modelId="{CFF0FEC6-A216-425D-982B-B96D810802EA}" type="presParOf" srcId="{367646DE-F47F-40F0-ACBF-BCA159DA32E9}" destId="{BF1E891D-B400-423B-BF0E-2827EFB5E612}" srcOrd="10" destOrd="0" presId="urn:microsoft.com/office/officeart/2008/layout/VerticalCurvedList"/>
    <dgm:cxn modelId="{8E70EEB1-B506-449C-89C5-041C820F8AE9}" type="presParOf" srcId="{BF1E891D-B400-423B-BF0E-2827EFB5E612}" destId="{EBF3E406-49BD-437F-9A4B-D59B5CCE7C9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9FAF496B-DDD3-4D36-8D14-F052EA793909}" type="doc">
      <dgm:prSet loTypeId="urn:microsoft.com/office/officeart/2005/8/layout/vList3" loCatId="picture" qsTypeId="urn:microsoft.com/office/officeart/2005/8/quickstyle/simple5" qsCatId="simple" csTypeId="urn:microsoft.com/office/officeart/2005/8/colors/accent1_2" csCatId="accent1" phldr="1"/>
      <dgm:spPr/>
    </dgm:pt>
    <dgm:pt modelId="{1C1E4841-3349-4229-8B99-74903D702207}">
      <dgm:prSet phldrT="[Text]"/>
      <dgm:spPr/>
      <dgm:t>
        <a:bodyPr/>
        <a:lstStyle/>
        <a:p>
          <a:r>
            <a:rPr lang="en-US" dirty="0" smtClean="0"/>
            <a:t>1 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→ M Splitters</a:t>
          </a:r>
          <a:endParaRPr lang="en-US" dirty="0"/>
        </a:p>
      </dgm:t>
    </dgm:pt>
    <dgm:pt modelId="{819ED79A-12E4-41E1-A9F9-E977150E5732}" type="parTrans" cxnId="{0FC3C94F-715C-4833-AD32-AD0BC1B0AB61}">
      <dgm:prSet/>
      <dgm:spPr/>
      <dgm:t>
        <a:bodyPr/>
        <a:lstStyle/>
        <a:p>
          <a:endParaRPr lang="en-US"/>
        </a:p>
      </dgm:t>
    </dgm:pt>
    <dgm:pt modelId="{12568F6B-32A3-4932-923C-F8786CC54A00}" type="sibTrans" cxnId="{0FC3C94F-715C-4833-AD32-AD0BC1B0AB61}">
      <dgm:prSet/>
      <dgm:spPr/>
      <dgm:t>
        <a:bodyPr/>
        <a:lstStyle/>
        <a:p>
          <a:endParaRPr lang="en-US"/>
        </a:p>
      </dgm:t>
    </dgm:pt>
    <dgm:pt modelId="{75DB35D2-5DD6-4FDB-AA72-DC32495346BE}">
      <dgm:prSet phldrT="[Text]"/>
      <dgm:spPr/>
      <dgm:t>
        <a:bodyPr/>
        <a:lstStyle/>
        <a:p>
          <a:r>
            <a:rPr lang="en-US" dirty="0" smtClean="0"/>
            <a:t>Heterogeneous Splitters</a:t>
          </a:r>
          <a:endParaRPr lang="en-US" dirty="0"/>
        </a:p>
      </dgm:t>
    </dgm:pt>
    <dgm:pt modelId="{F486794D-F6D8-4761-8277-C6E9ACB3FD7F}" type="parTrans" cxnId="{936008C3-935B-49D5-B155-A9162293FC3B}">
      <dgm:prSet/>
      <dgm:spPr/>
      <dgm:t>
        <a:bodyPr/>
        <a:lstStyle/>
        <a:p>
          <a:endParaRPr lang="en-US"/>
        </a:p>
      </dgm:t>
    </dgm:pt>
    <dgm:pt modelId="{1E54A6E8-124E-4886-894A-41BD84C0D869}" type="sibTrans" cxnId="{936008C3-935B-49D5-B155-A9162293FC3B}">
      <dgm:prSet/>
      <dgm:spPr/>
      <dgm:t>
        <a:bodyPr/>
        <a:lstStyle/>
        <a:p>
          <a:endParaRPr lang="en-US"/>
        </a:p>
      </dgm:t>
    </dgm:pt>
    <dgm:pt modelId="{AADEAE81-624D-4303-869D-8D36DED6D028}" type="pres">
      <dgm:prSet presAssocID="{9FAF496B-DDD3-4D36-8D14-F052EA793909}" presName="linearFlow" presStyleCnt="0">
        <dgm:presLayoutVars>
          <dgm:dir/>
          <dgm:resizeHandles val="exact"/>
        </dgm:presLayoutVars>
      </dgm:prSet>
      <dgm:spPr/>
    </dgm:pt>
    <dgm:pt modelId="{171DF580-B02F-4428-8291-C2984CFB00A1}" type="pres">
      <dgm:prSet presAssocID="{1C1E4841-3349-4229-8B99-74903D702207}" presName="composite" presStyleCnt="0"/>
      <dgm:spPr/>
    </dgm:pt>
    <dgm:pt modelId="{162125C5-5BAE-4637-B0BD-5E56E5002949}" type="pres">
      <dgm:prSet presAssocID="{1C1E4841-3349-4229-8B99-74903D702207}" presName="imgShp" presStyleLbl="fgImgPlace1" presStyleIdx="0" presStyleCnt="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A5342E20-4329-42C7-9EEF-5B72FCCB57BB}" type="pres">
      <dgm:prSet presAssocID="{1C1E4841-3349-4229-8B99-74903D702207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BF12C2-3A2F-4CCD-A40E-7A15FF0C7FE4}" type="pres">
      <dgm:prSet presAssocID="{12568F6B-32A3-4932-923C-F8786CC54A00}" presName="spacing" presStyleCnt="0"/>
      <dgm:spPr/>
    </dgm:pt>
    <dgm:pt modelId="{3B5880E5-5212-4D95-B40C-9D743B52ADED}" type="pres">
      <dgm:prSet presAssocID="{75DB35D2-5DD6-4FDB-AA72-DC32495346BE}" presName="composite" presStyleCnt="0"/>
      <dgm:spPr/>
    </dgm:pt>
    <dgm:pt modelId="{CAE95931-B7C8-4E4D-A4D7-B86071493152}" type="pres">
      <dgm:prSet presAssocID="{75DB35D2-5DD6-4FDB-AA72-DC32495346BE}" presName="imgShp" presStyleLbl="fgImgPlace1" presStyleIdx="1" presStyleCnt="2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8000" b="-28000"/>
          </a:stretch>
        </a:blipFill>
      </dgm:spPr>
    </dgm:pt>
    <dgm:pt modelId="{703D6635-11C8-4C71-8DA4-C26176843504}" type="pres">
      <dgm:prSet presAssocID="{75DB35D2-5DD6-4FDB-AA72-DC32495346BE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3F791E2-C48D-4ABD-9347-BE0CCE5E5F99}" type="presOf" srcId="{9FAF496B-DDD3-4D36-8D14-F052EA793909}" destId="{AADEAE81-624D-4303-869D-8D36DED6D028}" srcOrd="0" destOrd="0" presId="urn:microsoft.com/office/officeart/2005/8/layout/vList3"/>
    <dgm:cxn modelId="{9947543E-AA3C-4DC8-A02A-408641592486}" type="presOf" srcId="{1C1E4841-3349-4229-8B99-74903D702207}" destId="{A5342E20-4329-42C7-9EEF-5B72FCCB57BB}" srcOrd="0" destOrd="0" presId="urn:microsoft.com/office/officeart/2005/8/layout/vList3"/>
    <dgm:cxn modelId="{936008C3-935B-49D5-B155-A9162293FC3B}" srcId="{9FAF496B-DDD3-4D36-8D14-F052EA793909}" destId="{75DB35D2-5DD6-4FDB-AA72-DC32495346BE}" srcOrd="1" destOrd="0" parTransId="{F486794D-F6D8-4761-8277-C6E9ACB3FD7F}" sibTransId="{1E54A6E8-124E-4886-894A-41BD84C0D869}"/>
    <dgm:cxn modelId="{0FC3C94F-715C-4833-AD32-AD0BC1B0AB61}" srcId="{9FAF496B-DDD3-4D36-8D14-F052EA793909}" destId="{1C1E4841-3349-4229-8B99-74903D702207}" srcOrd="0" destOrd="0" parTransId="{819ED79A-12E4-41E1-A9F9-E977150E5732}" sibTransId="{12568F6B-32A3-4932-923C-F8786CC54A00}"/>
    <dgm:cxn modelId="{D47BED4B-0178-4D4A-8817-8CB3EB686713}" type="presOf" srcId="{75DB35D2-5DD6-4FDB-AA72-DC32495346BE}" destId="{703D6635-11C8-4C71-8DA4-C26176843504}" srcOrd="0" destOrd="0" presId="urn:microsoft.com/office/officeart/2005/8/layout/vList3"/>
    <dgm:cxn modelId="{26E6C295-C1DA-48FB-BF53-E32F2FA8C3AF}" type="presParOf" srcId="{AADEAE81-624D-4303-869D-8D36DED6D028}" destId="{171DF580-B02F-4428-8291-C2984CFB00A1}" srcOrd="0" destOrd="0" presId="urn:microsoft.com/office/officeart/2005/8/layout/vList3"/>
    <dgm:cxn modelId="{04A26D05-E408-44C3-9ECE-94D9F5CA192D}" type="presParOf" srcId="{171DF580-B02F-4428-8291-C2984CFB00A1}" destId="{162125C5-5BAE-4637-B0BD-5E56E5002949}" srcOrd="0" destOrd="0" presId="urn:microsoft.com/office/officeart/2005/8/layout/vList3"/>
    <dgm:cxn modelId="{31A13633-E7D9-45BD-BB3E-FE2115E34CDA}" type="presParOf" srcId="{171DF580-B02F-4428-8291-C2984CFB00A1}" destId="{A5342E20-4329-42C7-9EEF-5B72FCCB57BB}" srcOrd="1" destOrd="0" presId="urn:microsoft.com/office/officeart/2005/8/layout/vList3"/>
    <dgm:cxn modelId="{98BE47EE-8913-4B20-912C-6337F4FC5DB0}" type="presParOf" srcId="{AADEAE81-624D-4303-869D-8D36DED6D028}" destId="{CBBF12C2-3A2F-4CCD-A40E-7A15FF0C7FE4}" srcOrd="1" destOrd="0" presId="urn:microsoft.com/office/officeart/2005/8/layout/vList3"/>
    <dgm:cxn modelId="{4F136569-7627-4071-B140-3CC111113FCF}" type="presParOf" srcId="{AADEAE81-624D-4303-869D-8D36DED6D028}" destId="{3B5880E5-5212-4D95-B40C-9D743B52ADED}" srcOrd="2" destOrd="0" presId="urn:microsoft.com/office/officeart/2005/8/layout/vList3"/>
    <dgm:cxn modelId="{8871DCFD-C1FC-42DB-982F-80DB1C5E571F}" type="presParOf" srcId="{3B5880E5-5212-4D95-B40C-9D743B52ADED}" destId="{CAE95931-B7C8-4E4D-A4D7-B86071493152}" srcOrd="0" destOrd="0" presId="urn:microsoft.com/office/officeart/2005/8/layout/vList3"/>
    <dgm:cxn modelId="{260704C1-6E6A-4656-B6D0-DE7FA566242F}" type="presParOf" srcId="{3B5880E5-5212-4D95-B40C-9D743B52ADED}" destId="{703D6635-11C8-4C71-8DA4-C2617684350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71AD3940-8E9E-4E27-8D9F-D5D0D1652453}" type="doc">
      <dgm:prSet loTypeId="urn:microsoft.com/office/officeart/2005/8/layout/hList6" loCatId="list" qsTypeId="urn:microsoft.com/office/officeart/2005/8/quickstyle/simple5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1B9DAF91-609A-4A83-A3B7-A505ADC31966}">
      <dgm:prSet phldrT="[Text]"/>
      <dgm:spPr/>
      <dgm:t>
        <a:bodyPr/>
        <a:lstStyle/>
        <a:p>
          <a:r>
            <a:rPr lang="en-US" smtClean="0"/>
            <a:t>System</a:t>
          </a:r>
          <a:endParaRPr lang="en-US" dirty="0"/>
        </a:p>
      </dgm:t>
    </dgm:pt>
    <dgm:pt modelId="{4B6638C2-D7B7-4E5F-979D-98E74C146328}" type="parTrans" cxnId="{86379C0A-8144-4CF9-B9AF-AAFB958AAD54}">
      <dgm:prSet/>
      <dgm:spPr/>
      <dgm:t>
        <a:bodyPr/>
        <a:lstStyle/>
        <a:p>
          <a:endParaRPr lang="en-US"/>
        </a:p>
      </dgm:t>
    </dgm:pt>
    <dgm:pt modelId="{9767FA96-66DA-45FC-AF0D-FDD613841F27}" type="sibTrans" cxnId="{86379C0A-8144-4CF9-B9AF-AAFB958AAD54}">
      <dgm:prSet/>
      <dgm:spPr/>
      <dgm:t>
        <a:bodyPr/>
        <a:lstStyle/>
        <a:p>
          <a:endParaRPr lang="en-US"/>
        </a:p>
      </dgm:t>
    </dgm:pt>
    <dgm:pt modelId="{ACB228FE-95A4-4AD9-91F6-F5A6256B164F}">
      <dgm:prSet phldrT="[Text]"/>
      <dgm:spPr/>
      <dgm:t>
        <a:bodyPr/>
        <a:lstStyle/>
        <a:p>
          <a:r>
            <a:rPr lang="en-US" dirty="0" smtClean="0"/>
            <a:t>Cores – 32</a:t>
          </a:r>
          <a:endParaRPr lang="en-US" dirty="0"/>
        </a:p>
      </dgm:t>
    </dgm:pt>
    <dgm:pt modelId="{70A6B04A-48F3-43C6-A28F-F3D71FA04242}" type="parTrans" cxnId="{F8B3D572-793F-4A1F-83C0-DC5A72272B5B}">
      <dgm:prSet/>
      <dgm:spPr/>
      <dgm:t>
        <a:bodyPr/>
        <a:lstStyle/>
        <a:p>
          <a:endParaRPr lang="en-US"/>
        </a:p>
      </dgm:t>
    </dgm:pt>
    <dgm:pt modelId="{84627564-373A-4331-9A70-0C11105D44EE}" type="sibTrans" cxnId="{F8B3D572-793F-4A1F-83C0-DC5A72272B5B}">
      <dgm:prSet/>
      <dgm:spPr/>
      <dgm:t>
        <a:bodyPr/>
        <a:lstStyle/>
        <a:p>
          <a:endParaRPr lang="en-US"/>
        </a:p>
      </dgm:t>
    </dgm:pt>
    <dgm:pt modelId="{6AC51931-09BD-4319-A940-88749770E180}">
      <dgm:prSet phldrT="[Text]"/>
      <dgm:spPr/>
      <dgm:t>
        <a:bodyPr/>
        <a:lstStyle/>
        <a:p>
          <a:r>
            <a:rPr lang="en-US" dirty="0" smtClean="0"/>
            <a:t>L1 cache</a:t>
          </a:r>
          <a:endParaRPr lang="en-US" dirty="0"/>
        </a:p>
      </dgm:t>
    </dgm:pt>
    <dgm:pt modelId="{4A9138D1-8B24-4E7D-8C37-D6EFE54DA947}" type="parTrans" cxnId="{CC58BC39-F40F-45CB-A5CC-E873E5395398}">
      <dgm:prSet/>
      <dgm:spPr/>
      <dgm:t>
        <a:bodyPr/>
        <a:lstStyle/>
        <a:p>
          <a:endParaRPr lang="en-US"/>
        </a:p>
      </dgm:t>
    </dgm:pt>
    <dgm:pt modelId="{34F79C3A-57BA-42BB-A895-C6117F2B7E57}" type="sibTrans" cxnId="{CC58BC39-F40F-45CB-A5CC-E873E5395398}">
      <dgm:prSet/>
      <dgm:spPr/>
      <dgm:t>
        <a:bodyPr/>
        <a:lstStyle/>
        <a:p>
          <a:endParaRPr lang="en-US"/>
        </a:p>
      </dgm:t>
    </dgm:pt>
    <dgm:pt modelId="{8DDC0AB1-AA6C-43B7-8D68-E1C6D4C8CEC3}">
      <dgm:prSet phldrT="[Text]"/>
      <dgm:spPr/>
      <dgm:t>
        <a:bodyPr/>
        <a:lstStyle/>
        <a:p>
          <a:endParaRPr lang="en-US" dirty="0"/>
        </a:p>
      </dgm:t>
    </dgm:pt>
    <dgm:pt modelId="{9059E861-448C-4760-B63B-2355E89A3BA9}" type="parTrans" cxnId="{99A7407A-DC05-40BE-811A-F886A471B3C3}">
      <dgm:prSet/>
      <dgm:spPr/>
      <dgm:t>
        <a:bodyPr/>
        <a:lstStyle/>
        <a:p>
          <a:endParaRPr lang="en-US"/>
        </a:p>
      </dgm:t>
    </dgm:pt>
    <dgm:pt modelId="{756B2981-06B5-4F17-BDCC-76AD8B7F9F78}" type="sibTrans" cxnId="{99A7407A-DC05-40BE-811A-F886A471B3C3}">
      <dgm:prSet/>
      <dgm:spPr/>
      <dgm:t>
        <a:bodyPr/>
        <a:lstStyle/>
        <a:p>
          <a:endParaRPr lang="en-US"/>
        </a:p>
      </dgm:t>
    </dgm:pt>
    <dgm:pt modelId="{49334648-A090-4D19-A794-965D6EB66227}">
      <dgm:prSet phldrT="[Text]"/>
      <dgm:spPr/>
      <dgm:t>
        <a:bodyPr/>
        <a:lstStyle/>
        <a:p>
          <a:r>
            <a:rPr lang="en-US" dirty="0" smtClean="0"/>
            <a:t>Block size- 64 B</a:t>
          </a:r>
          <a:endParaRPr lang="en-US" dirty="0"/>
        </a:p>
      </dgm:t>
    </dgm:pt>
    <dgm:pt modelId="{A370AD44-3762-4939-8F87-063FB4128F43}" type="parTrans" cxnId="{1CF68DA8-47CE-4DBB-BD36-FFEAE4270055}">
      <dgm:prSet/>
      <dgm:spPr/>
      <dgm:t>
        <a:bodyPr/>
        <a:lstStyle/>
        <a:p>
          <a:endParaRPr lang="en-US"/>
        </a:p>
      </dgm:t>
    </dgm:pt>
    <dgm:pt modelId="{69128D62-4C4D-4852-845D-C4AE1945C6EC}" type="sibTrans" cxnId="{1CF68DA8-47CE-4DBB-BD36-FFEAE4270055}">
      <dgm:prSet/>
      <dgm:spPr/>
      <dgm:t>
        <a:bodyPr/>
        <a:lstStyle/>
        <a:p>
          <a:endParaRPr lang="en-US"/>
        </a:p>
      </dgm:t>
    </dgm:pt>
    <dgm:pt modelId="{E391B0E5-E3B1-4A64-ACA6-85A42132AAC6}">
      <dgm:prSet phldrT="[Text]"/>
      <dgm:spPr/>
      <dgm:t>
        <a:bodyPr/>
        <a:lstStyle/>
        <a:p>
          <a:r>
            <a:rPr lang="en-US" dirty="0" smtClean="0"/>
            <a:t>L2 cache</a:t>
          </a:r>
          <a:endParaRPr lang="en-US" dirty="0"/>
        </a:p>
      </dgm:t>
    </dgm:pt>
    <dgm:pt modelId="{4B7599C1-45A0-4EE0-B85F-A50715D87B37}" type="parTrans" cxnId="{D7363E57-0BE9-46F4-844D-9B5FF6AFC36A}">
      <dgm:prSet/>
      <dgm:spPr/>
      <dgm:t>
        <a:bodyPr/>
        <a:lstStyle/>
        <a:p>
          <a:endParaRPr lang="en-US"/>
        </a:p>
      </dgm:t>
    </dgm:pt>
    <dgm:pt modelId="{10F6F360-1F28-4B03-AFFE-D54046C947CB}" type="sibTrans" cxnId="{D7363E57-0BE9-46F4-844D-9B5FF6AFC36A}">
      <dgm:prSet/>
      <dgm:spPr/>
      <dgm:t>
        <a:bodyPr/>
        <a:lstStyle/>
        <a:p>
          <a:endParaRPr lang="en-US"/>
        </a:p>
      </dgm:t>
    </dgm:pt>
    <dgm:pt modelId="{7F90439E-DFD0-4C80-8259-0D4CDB1BFC87}">
      <dgm:prSet phldrT="[Text]"/>
      <dgm:spPr/>
      <dgm:t>
        <a:bodyPr/>
        <a:lstStyle/>
        <a:p>
          <a:endParaRPr lang="en-US" dirty="0"/>
        </a:p>
      </dgm:t>
    </dgm:pt>
    <dgm:pt modelId="{C4458EA6-1E39-4BA0-B5F2-A0E4ACDAC126}" type="parTrans" cxnId="{FBDB43AE-07B9-4DE7-B6B4-182CCF28B8FA}">
      <dgm:prSet/>
      <dgm:spPr/>
      <dgm:t>
        <a:bodyPr/>
        <a:lstStyle/>
        <a:p>
          <a:endParaRPr lang="en-US"/>
        </a:p>
      </dgm:t>
    </dgm:pt>
    <dgm:pt modelId="{7DEBDAA6-56A3-4A6B-A57F-3B8C76439E9A}" type="sibTrans" cxnId="{FBDB43AE-07B9-4DE7-B6B4-182CCF28B8FA}">
      <dgm:prSet/>
      <dgm:spPr/>
      <dgm:t>
        <a:bodyPr/>
        <a:lstStyle/>
        <a:p>
          <a:endParaRPr lang="en-US"/>
        </a:p>
      </dgm:t>
    </dgm:pt>
    <dgm:pt modelId="{A0B08219-DF7F-4A84-96AF-0B1957E6251F}">
      <dgm:prSet phldrT="[Text]"/>
      <dgm:spPr/>
      <dgm:t>
        <a:bodyPr/>
        <a:lstStyle/>
        <a:p>
          <a:r>
            <a:rPr lang="en-US" dirty="0" smtClean="0"/>
            <a:t>Banks – 32</a:t>
          </a:r>
          <a:endParaRPr lang="en-US" dirty="0"/>
        </a:p>
      </dgm:t>
    </dgm:pt>
    <dgm:pt modelId="{0A777D11-18F1-4DEB-B057-D716D1A75E11}" type="parTrans" cxnId="{603550C8-BE63-48B9-BFCA-A59824FBBE58}">
      <dgm:prSet/>
      <dgm:spPr/>
      <dgm:t>
        <a:bodyPr/>
        <a:lstStyle/>
        <a:p>
          <a:endParaRPr lang="en-US"/>
        </a:p>
      </dgm:t>
    </dgm:pt>
    <dgm:pt modelId="{15F2E50A-76D4-4A2D-B404-11D36C62D82A}" type="sibTrans" cxnId="{603550C8-BE63-48B9-BFCA-A59824FBBE58}">
      <dgm:prSet/>
      <dgm:spPr/>
      <dgm:t>
        <a:bodyPr/>
        <a:lstStyle/>
        <a:p>
          <a:endParaRPr lang="en-US"/>
        </a:p>
      </dgm:t>
    </dgm:pt>
    <dgm:pt modelId="{882A1D3C-5E32-4F6F-9246-9BEFF1285223}">
      <dgm:prSet phldrT="[Text]"/>
      <dgm:spPr/>
      <dgm:t>
        <a:bodyPr/>
        <a:lstStyle/>
        <a:p>
          <a:r>
            <a:rPr lang="en-US" smtClean="0"/>
            <a:t>Main memory</a:t>
          </a:r>
          <a:endParaRPr lang="en-US" dirty="0"/>
        </a:p>
      </dgm:t>
    </dgm:pt>
    <dgm:pt modelId="{5B082262-14E2-403A-BD9E-AC7525602698}" type="parTrans" cxnId="{CD903460-012B-4017-84EC-DB97A0B0D849}">
      <dgm:prSet/>
      <dgm:spPr/>
      <dgm:t>
        <a:bodyPr/>
        <a:lstStyle/>
        <a:p>
          <a:endParaRPr lang="en-US"/>
        </a:p>
      </dgm:t>
    </dgm:pt>
    <dgm:pt modelId="{55F9EF64-F9E0-47C3-AA05-891AE8E916DE}" type="sibTrans" cxnId="{CD903460-012B-4017-84EC-DB97A0B0D849}">
      <dgm:prSet/>
      <dgm:spPr/>
      <dgm:t>
        <a:bodyPr/>
        <a:lstStyle/>
        <a:p>
          <a:endParaRPr lang="en-US"/>
        </a:p>
      </dgm:t>
    </dgm:pt>
    <dgm:pt modelId="{0B9D6790-5D24-4A91-9EDD-9DEBF12FC2EC}">
      <dgm:prSet phldrT="[Text]"/>
      <dgm:spPr/>
      <dgm:t>
        <a:bodyPr/>
        <a:lstStyle/>
        <a:p>
          <a:r>
            <a:rPr lang="en-US" dirty="0" smtClean="0"/>
            <a:t>Latency – 250 cycles</a:t>
          </a:r>
          <a:endParaRPr lang="en-US" dirty="0"/>
        </a:p>
      </dgm:t>
    </dgm:pt>
    <dgm:pt modelId="{86FFFB74-67D5-4B0F-BC8E-22CFDBBDA43C}" type="parTrans" cxnId="{F7694525-EC6D-482D-8BE3-DF8B3566823F}">
      <dgm:prSet/>
      <dgm:spPr/>
      <dgm:t>
        <a:bodyPr/>
        <a:lstStyle/>
        <a:p>
          <a:endParaRPr lang="en-US"/>
        </a:p>
      </dgm:t>
    </dgm:pt>
    <dgm:pt modelId="{CA60EC6D-0940-4D61-84B9-82EAB52419C7}" type="sibTrans" cxnId="{F7694525-EC6D-482D-8BE3-DF8B3566823F}">
      <dgm:prSet/>
      <dgm:spPr/>
      <dgm:t>
        <a:bodyPr/>
        <a:lstStyle/>
        <a:p>
          <a:endParaRPr lang="en-US"/>
        </a:p>
      </dgm:t>
    </dgm:pt>
    <dgm:pt modelId="{003066AD-7927-4C34-8F6F-1604BB77FDF2}">
      <dgm:prSet phldrT="[Text]"/>
      <dgm:spPr/>
      <dgm:t>
        <a:bodyPr/>
        <a:lstStyle/>
        <a:p>
          <a:r>
            <a:rPr lang="en-US" smtClean="0"/>
            <a:t>Auxiliary Structures</a:t>
          </a:r>
          <a:endParaRPr lang="en-US" dirty="0"/>
        </a:p>
      </dgm:t>
    </dgm:pt>
    <dgm:pt modelId="{ECA571E0-809F-4BD7-A3A9-F7C0F7EE833F}" type="parTrans" cxnId="{B7B9CE7B-C712-4380-9124-B6CE72FB363C}">
      <dgm:prSet/>
      <dgm:spPr/>
      <dgm:t>
        <a:bodyPr/>
        <a:lstStyle/>
        <a:p>
          <a:endParaRPr lang="en-US"/>
        </a:p>
      </dgm:t>
    </dgm:pt>
    <dgm:pt modelId="{2DF3FDD2-E991-4693-BFDD-0EC3046BCCAD}" type="sibTrans" cxnId="{B7B9CE7B-C712-4380-9124-B6CE72FB363C}">
      <dgm:prSet/>
      <dgm:spPr/>
      <dgm:t>
        <a:bodyPr/>
        <a:lstStyle/>
        <a:p>
          <a:endParaRPr lang="en-US"/>
        </a:p>
      </dgm:t>
    </dgm:pt>
    <dgm:pt modelId="{CC2E6D9B-FC54-4C50-A862-50443D066F32}">
      <dgm:prSet phldrT="[Text]"/>
      <dgm:spPr/>
      <dgm:t>
        <a:bodyPr/>
        <a:lstStyle/>
        <a:p>
          <a:r>
            <a:rPr lang="en-US" dirty="0" smtClean="0"/>
            <a:t>RCB – 128</a:t>
          </a:r>
          <a:endParaRPr lang="en-US" dirty="0"/>
        </a:p>
      </dgm:t>
    </dgm:pt>
    <dgm:pt modelId="{F8AB9022-CB11-484F-A671-67F03B29C1F8}" type="parTrans" cxnId="{022FBF46-F43B-4E50-912A-08D0782A1900}">
      <dgm:prSet/>
      <dgm:spPr/>
      <dgm:t>
        <a:bodyPr/>
        <a:lstStyle/>
        <a:p>
          <a:endParaRPr lang="en-US"/>
        </a:p>
      </dgm:t>
    </dgm:pt>
    <dgm:pt modelId="{98825888-19BC-4639-8E33-C98390D7C8EA}" type="sibTrans" cxnId="{022FBF46-F43B-4E50-912A-08D0782A1900}">
      <dgm:prSet/>
      <dgm:spPr/>
      <dgm:t>
        <a:bodyPr/>
        <a:lstStyle/>
        <a:p>
          <a:endParaRPr lang="en-US"/>
        </a:p>
      </dgm:t>
    </dgm:pt>
    <dgm:pt modelId="{FA5A7198-8321-4AA7-BED9-014FDA8AE59B}">
      <dgm:prSet phldrT="[Text]"/>
      <dgm:spPr/>
      <dgm:t>
        <a:bodyPr/>
        <a:lstStyle/>
        <a:p>
          <a:r>
            <a:rPr lang="en-US" dirty="0" smtClean="0"/>
            <a:t>Technology – 18nm</a:t>
          </a:r>
          <a:endParaRPr lang="en-US" dirty="0"/>
        </a:p>
      </dgm:t>
    </dgm:pt>
    <dgm:pt modelId="{5A37ACCB-A317-4372-B14E-A2F29F646383}" type="parTrans" cxnId="{460084BC-B87E-42B1-9669-8D09D738CDA7}">
      <dgm:prSet/>
      <dgm:spPr/>
      <dgm:t>
        <a:bodyPr/>
        <a:lstStyle/>
        <a:p>
          <a:endParaRPr lang="en-US"/>
        </a:p>
      </dgm:t>
    </dgm:pt>
    <dgm:pt modelId="{5898E191-8C59-40EF-9364-B7FA56CDCD40}" type="sibTrans" cxnId="{460084BC-B87E-42B1-9669-8D09D738CDA7}">
      <dgm:prSet/>
      <dgm:spPr/>
      <dgm:t>
        <a:bodyPr/>
        <a:lstStyle/>
        <a:p>
          <a:endParaRPr lang="en-US"/>
        </a:p>
      </dgm:t>
    </dgm:pt>
    <dgm:pt modelId="{AC3041AC-F9A7-4BD5-9FEE-7289676CF5D8}">
      <dgm:prSet phldrT="[Text]"/>
      <dgm:spPr/>
      <dgm:t>
        <a:bodyPr/>
        <a:lstStyle/>
        <a:p>
          <a:r>
            <a:rPr lang="en-US" dirty="0" smtClean="0"/>
            <a:t>Frequency – 3.4 GHz</a:t>
          </a:r>
          <a:endParaRPr lang="en-US" dirty="0"/>
        </a:p>
      </dgm:t>
    </dgm:pt>
    <dgm:pt modelId="{9F6235F6-A1E9-4E0F-ABBC-7B376B426479}" type="parTrans" cxnId="{448AA82D-3CB5-43C4-B3CD-9650EF8D9893}">
      <dgm:prSet/>
      <dgm:spPr/>
      <dgm:t>
        <a:bodyPr/>
        <a:lstStyle/>
        <a:p>
          <a:endParaRPr lang="en-US"/>
        </a:p>
      </dgm:t>
    </dgm:pt>
    <dgm:pt modelId="{55E754C3-3EAE-4069-80FE-B740C68C82A0}" type="sibTrans" cxnId="{448AA82D-3CB5-43C4-B3CD-9650EF8D9893}">
      <dgm:prSet/>
      <dgm:spPr/>
      <dgm:t>
        <a:bodyPr/>
        <a:lstStyle/>
        <a:p>
          <a:endParaRPr lang="en-US"/>
        </a:p>
      </dgm:t>
    </dgm:pt>
    <dgm:pt modelId="{2BF23F38-162D-4F30-BC58-7C0E2FE692E8}">
      <dgm:prSet phldrT="[Text]"/>
      <dgm:spPr/>
      <dgm:t>
        <a:bodyPr/>
        <a:lstStyle/>
        <a:p>
          <a:r>
            <a:rPr lang="en-US" dirty="0" smtClean="0"/>
            <a:t>Write mode – Write back</a:t>
          </a:r>
          <a:endParaRPr lang="en-US" dirty="0"/>
        </a:p>
      </dgm:t>
    </dgm:pt>
    <dgm:pt modelId="{9FF8534C-1017-45E2-86D6-9BB901878484}" type="parTrans" cxnId="{84EC6C05-5E21-4370-AE5A-C252F3669C6C}">
      <dgm:prSet/>
      <dgm:spPr/>
      <dgm:t>
        <a:bodyPr/>
        <a:lstStyle/>
        <a:p>
          <a:endParaRPr lang="en-US"/>
        </a:p>
      </dgm:t>
    </dgm:pt>
    <dgm:pt modelId="{AE4FF91C-C235-4828-9459-093D5B2FC0EB}" type="sibTrans" cxnId="{84EC6C05-5E21-4370-AE5A-C252F3669C6C}">
      <dgm:prSet/>
      <dgm:spPr/>
      <dgm:t>
        <a:bodyPr/>
        <a:lstStyle/>
        <a:p>
          <a:endParaRPr lang="en-US"/>
        </a:p>
      </dgm:t>
    </dgm:pt>
    <dgm:pt modelId="{77EBCA53-CACF-4042-ADEE-1212F4FA26BB}">
      <dgm:prSet phldrT="[Text]"/>
      <dgm:spPr/>
      <dgm:t>
        <a:bodyPr/>
        <a:lstStyle/>
        <a:p>
          <a:r>
            <a:rPr lang="en-US" dirty="0" smtClean="0"/>
            <a:t>Size – 32 KB</a:t>
          </a:r>
          <a:endParaRPr lang="en-US" dirty="0"/>
        </a:p>
      </dgm:t>
    </dgm:pt>
    <dgm:pt modelId="{442A549C-303F-4015-B3F2-AEF6E6311543}" type="parTrans" cxnId="{6F267E99-D65B-4FEB-BE28-7DDF58C681EE}">
      <dgm:prSet/>
      <dgm:spPr/>
      <dgm:t>
        <a:bodyPr/>
        <a:lstStyle/>
        <a:p>
          <a:endParaRPr lang="en-US"/>
        </a:p>
      </dgm:t>
    </dgm:pt>
    <dgm:pt modelId="{CD7FBA8F-3502-4CC5-8EF7-121D1CA2248B}" type="sibTrans" cxnId="{6F267E99-D65B-4FEB-BE28-7DDF58C681EE}">
      <dgm:prSet/>
      <dgm:spPr/>
      <dgm:t>
        <a:bodyPr/>
        <a:lstStyle/>
        <a:p>
          <a:endParaRPr lang="en-US"/>
        </a:p>
      </dgm:t>
    </dgm:pt>
    <dgm:pt modelId="{658ED856-D672-4D55-9993-E7736BD184E0}">
      <dgm:prSet phldrT="[Text]"/>
      <dgm:spPr/>
      <dgm:t>
        <a:bodyPr/>
        <a:lstStyle/>
        <a:p>
          <a:r>
            <a:rPr lang="en-US" dirty="0" smtClean="0"/>
            <a:t>MSHR - 32</a:t>
          </a:r>
          <a:endParaRPr lang="en-US" dirty="0"/>
        </a:p>
      </dgm:t>
    </dgm:pt>
    <dgm:pt modelId="{684715AA-4E1D-4886-BCC2-BB711F69292B}" type="parTrans" cxnId="{DBD76DE6-2526-4F18-BE79-8B458D1CDC9A}">
      <dgm:prSet/>
      <dgm:spPr/>
      <dgm:t>
        <a:bodyPr/>
        <a:lstStyle/>
        <a:p>
          <a:endParaRPr lang="en-US"/>
        </a:p>
      </dgm:t>
    </dgm:pt>
    <dgm:pt modelId="{F994D483-0FC4-499E-85B2-E36A945277AD}" type="sibTrans" cxnId="{DBD76DE6-2526-4F18-BE79-8B458D1CDC9A}">
      <dgm:prSet/>
      <dgm:spPr/>
      <dgm:t>
        <a:bodyPr/>
        <a:lstStyle/>
        <a:p>
          <a:endParaRPr lang="en-US"/>
        </a:p>
      </dgm:t>
    </dgm:pt>
    <dgm:pt modelId="{FE189E95-7C2D-4EAA-876F-5F23CD1EB8C8}">
      <dgm:prSet phldrT="[Text]"/>
      <dgm:spPr/>
      <dgm:t>
        <a:bodyPr/>
        <a:lstStyle/>
        <a:p>
          <a:r>
            <a:rPr lang="en-US" dirty="0" smtClean="0"/>
            <a:t>Associativity – 8</a:t>
          </a:r>
          <a:endParaRPr lang="en-US" dirty="0"/>
        </a:p>
      </dgm:t>
    </dgm:pt>
    <dgm:pt modelId="{C7518207-2D5C-4C50-945B-69280D4345B3}" type="parTrans" cxnId="{09972A18-D9BC-448A-88D5-172BB82F8BC8}">
      <dgm:prSet/>
      <dgm:spPr/>
      <dgm:t>
        <a:bodyPr/>
        <a:lstStyle/>
        <a:p>
          <a:endParaRPr lang="en-US"/>
        </a:p>
      </dgm:t>
    </dgm:pt>
    <dgm:pt modelId="{B530A87F-8393-479D-B7F5-8AF41BE3ABDF}" type="sibTrans" cxnId="{09972A18-D9BC-448A-88D5-172BB82F8BC8}">
      <dgm:prSet/>
      <dgm:spPr/>
      <dgm:t>
        <a:bodyPr/>
        <a:lstStyle/>
        <a:p>
          <a:endParaRPr lang="en-US"/>
        </a:p>
      </dgm:t>
    </dgm:pt>
    <dgm:pt modelId="{D94DD89D-EA5D-4BF9-8846-FD459DBFE7D6}">
      <dgm:prSet phldrT="[Text]"/>
      <dgm:spPr/>
      <dgm:t>
        <a:bodyPr/>
        <a:lstStyle/>
        <a:p>
          <a:r>
            <a:rPr lang="en-US" dirty="0" smtClean="0"/>
            <a:t>Write mode – Write back</a:t>
          </a:r>
          <a:endParaRPr lang="en-US" dirty="0"/>
        </a:p>
      </dgm:t>
    </dgm:pt>
    <dgm:pt modelId="{7EEF849B-CAD7-45BB-AE6D-7020E1A2A5D7}" type="parTrans" cxnId="{5B5615AD-853E-4CB0-A737-7133CA7B7310}">
      <dgm:prSet/>
      <dgm:spPr/>
      <dgm:t>
        <a:bodyPr/>
        <a:lstStyle/>
        <a:p>
          <a:endParaRPr lang="en-US"/>
        </a:p>
      </dgm:t>
    </dgm:pt>
    <dgm:pt modelId="{59CCDC04-92DD-4300-9F60-1501D0E49418}" type="sibTrans" cxnId="{5B5615AD-853E-4CB0-A737-7133CA7B7310}">
      <dgm:prSet/>
      <dgm:spPr/>
      <dgm:t>
        <a:bodyPr/>
        <a:lstStyle/>
        <a:p>
          <a:endParaRPr lang="en-US"/>
        </a:p>
      </dgm:t>
    </dgm:pt>
    <dgm:pt modelId="{0B9FDAF0-4109-46A5-957D-AF70A3A44A67}">
      <dgm:prSet phldrT="[Text]"/>
      <dgm:spPr/>
      <dgm:t>
        <a:bodyPr/>
        <a:lstStyle/>
        <a:p>
          <a:r>
            <a:rPr lang="en-US" dirty="0" smtClean="0"/>
            <a:t>Size – 256 KB</a:t>
          </a:r>
          <a:endParaRPr lang="en-US" dirty="0"/>
        </a:p>
      </dgm:t>
    </dgm:pt>
    <dgm:pt modelId="{31747065-6957-480C-A0B2-F6503A80DE96}" type="parTrans" cxnId="{0C67D052-4681-4BFE-B4BD-BC4346F50FBE}">
      <dgm:prSet/>
      <dgm:spPr/>
      <dgm:t>
        <a:bodyPr/>
        <a:lstStyle/>
        <a:p>
          <a:endParaRPr lang="en-US"/>
        </a:p>
      </dgm:t>
    </dgm:pt>
    <dgm:pt modelId="{960F71B7-3FB3-4381-A479-149BBDDB93DE}" type="sibTrans" cxnId="{0C67D052-4681-4BFE-B4BD-BC4346F50FBE}">
      <dgm:prSet/>
      <dgm:spPr/>
      <dgm:t>
        <a:bodyPr/>
        <a:lstStyle/>
        <a:p>
          <a:endParaRPr lang="en-US"/>
        </a:p>
      </dgm:t>
    </dgm:pt>
    <dgm:pt modelId="{423C7047-8FDC-471C-8BD8-4435F226276C}">
      <dgm:prSet phldrT="[Text]"/>
      <dgm:spPr/>
      <dgm:t>
        <a:bodyPr/>
        <a:lstStyle/>
        <a:p>
          <a:r>
            <a:rPr lang="en-US" dirty="0" smtClean="0"/>
            <a:t>Memory controllers – 4</a:t>
          </a:r>
          <a:endParaRPr lang="en-US" dirty="0"/>
        </a:p>
      </dgm:t>
    </dgm:pt>
    <dgm:pt modelId="{4B935347-3932-41C4-ACD7-9B1AF4400896}" type="parTrans" cxnId="{5FFB2359-4EAE-444E-B4F5-91B85AB54F52}">
      <dgm:prSet/>
      <dgm:spPr/>
      <dgm:t>
        <a:bodyPr/>
        <a:lstStyle/>
        <a:p>
          <a:endParaRPr lang="en-US"/>
        </a:p>
      </dgm:t>
    </dgm:pt>
    <dgm:pt modelId="{5FA88F2A-698A-46D1-B1DD-A745C3EF2F3F}" type="sibTrans" cxnId="{5FFB2359-4EAE-444E-B4F5-91B85AB54F52}">
      <dgm:prSet/>
      <dgm:spPr/>
      <dgm:t>
        <a:bodyPr/>
        <a:lstStyle/>
        <a:p>
          <a:endParaRPr lang="en-US"/>
        </a:p>
      </dgm:t>
    </dgm:pt>
    <dgm:pt modelId="{B60A960C-717D-47E7-916B-EA8182BA6026}">
      <dgm:prSet phldrT="[Text]"/>
      <dgm:spPr/>
      <dgm:t>
        <a:bodyPr/>
        <a:lstStyle/>
        <a:p>
          <a:endParaRPr lang="en-US" dirty="0"/>
        </a:p>
      </dgm:t>
    </dgm:pt>
    <dgm:pt modelId="{CE2C64A3-6735-46E8-AB61-278B75077443}" type="parTrans" cxnId="{35757DD9-FC36-4F97-AC25-02C6D11E2C86}">
      <dgm:prSet/>
      <dgm:spPr/>
      <dgm:t>
        <a:bodyPr/>
        <a:lstStyle/>
        <a:p>
          <a:endParaRPr lang="en-US"/>
        </a:p>
      </dgm:t>
    </dgm:pt>
    <dgm:pt modelId="{815D9E83-A0AE-4C3D-9038-41B3912EF299}" type="sibTrans" cxnId="{35757DD9-FC36-4F97-AC25-02C6D11E2C86}">
      <dgm:prSet/>
      <dgm:spPr/>
      <dgm:t>
        <a:bodyPr/>
        <a:lstStyle/>
        <a:p>
          <a:endParaRPr lang="en-US"/>
        </a:p>
      </dgm:t>
    </dgm:pt>
    <dgm:pt modelId="{967C0B71-002F-4785-8EBB-A97FFB3EF92F}">
      <dgm:prSet phldrT="[Text]"/>
      <dgm:spPr/>
      <dgm:t>
        <a:bodyPr/>
        <a:lstStyle/>
        <a:p>
          <a:r>
            <a:rPr lang="en-US" dirty="0" smtClean="0"/>
            <a:t>MQ – 16</a:t>
          </a:r>
          <a:endParaRPr lang="en-US" dirty="0"/>
        </a:p>
      </dgm:t>
    </dgm:pt>
    <dgm:pt modelId="{48F4546C-C605-4863-ABBD-80CC4258F44F}" type="parTrans" cxnId="{34B3C0BB-4058-4AA0-9162-F7CBD33FFCDA}">
      <dgm:prSet/>
      <dgm:spPr/>
      <dgm:t>
        <a:bodyPr/>
        <a:lstStyle/>
        <a:p>
          <a:endParaRPr lang="en-US"/>
        </a:p>
      </dgm:t>
    </dgm:pt>
    <dgm:pt modelId="{37F56949-3EF1-4039-AC84-A7D6531C71CD}" type="sibTrans" cxnId="{34B3C0BB-4058-4AA0-9162-F7CBD33FFCDA}">
      <dgm:prSet/>
      <dgm:spPr/>
      <dgm:t>
        <a:bodyPr/>
        <a:lstStyle/>
        <a:p>
          <a:endParaRPr lang="en-US"/>
        </a:p>
      </dgm:t>
    </dgm:pt>
    <dgm:pt modelId="{13A1DEC5-20E5-4623-9AD6-9E6CFE207186}">
      <dgm:prSet phldrT="[Text]"/>
      <dgm:spPr/>
      <dgm:t>
        <a:bodyPr/>
        <a:lstStyle/>
        <a:p>
          <a:r>
            <a:rPr lang="en-US" dirty="0" smtClean="0"/>
            <a:t>VB - 20</a:t>
          </a:r>
          <a:endParaRPr lang="en-US" dirty="0"/>
        </a:p>
      </dgm:t>
    </dgm:pt>
    <dgm:pt modelId="{3A9C9D19-0A63-48B4-A80E-902E3EC16233}" type="parTrans" cxnId="{1C1A6537-792A-4A18-B484-7CC63F92C586}">
      <dgm:prSet/>
      <dgm:spPr/>
      <dgm:t>
        <a:bodyPr/>
        <a:lstStyle/>
        <a:p>
          <a:endParaRPr lang="en-US"/>
        </a:p>
      </dgm:t>
    </dgm:pt>
    <dgm:pt modelId="{251C5C0A-B30F-46F5-AEF1-213C41DA9E02}" type="sibTrans" cxnId="{1C1A6537-792A-4A18-B484-7CC63F92C586}">
      <dgm:prSet/>
      <dgm:spPr/>
      <dgm:t>
        <a:bodyPr/>
        <a:lstStyle/>
        <a:p>
          <a:endParaRPr lang="en-US"/>
        </a:p>
      </dgm:t>
    </dgm:pt>
    <dgm:pt modelId="{7098C2FA-1F7F-4957-9F09-3B06EFDB366D}">
      <dgm:prSet phldrT="[Text]"/>
      <dgm:spPr/>
      <dgm:t>
        <a:bodyPr/>
        <a:lstStyle/>
        <a:p>
          <a:r>
            <a:rPr lang="en-US" dirty="0" smtClean="0"/>
            <a:t>Laser – Off chip</a:t>
          </a:r>
          <a:endParaRPr lang="en-US" dirty="0"/>
        </a:p>
      </dgm:t>
    </dgm:pt>
    <dgm:pt modelId="{83972089-4873-4549-829C-50D6A99D70E8}" type="parTrans" cxnId="{E1CD6DD9-6F91-4A8D-B2B8-CCAEFC031E0B}">
      <dgm:prSet/>
      <dgm:spPr/>
      <dgm:t>
        <a:bodyPr/>
        <a:lstStyle/>
        <a:p>
          <a:endParaRPr lang="en-US"/>
        </a:p>
      </dgm:t>
    </dgm:pt>
    <dgm:pt modelId="{3A46EC5B-6CB7-4B4F-A61B-5BFD2011587F}" type="sibTrans" cxnId="{E1CD6DD9-6F91-4A8D-B2B8-CCAEFC031E0B}">
      <dgm:prSet/>
      <dgm:spPr/>
      <dgm:t>
        <a:bodyPr/>
        <a:lstStyle/>
        <a:p>
          <a:endParaRPr lang="en-US"/>
        </a:p>
      </dgm:t>
    </dgm:pt>
    <dgm:pt modelId="{401E4DA9-6D35-4496-BB09-6466147DC1B5}">
      <dgm:prSet phldrT="[Text]"/>
      <dgm:spPr/>
      <dgm:t>
        <a:bodyPr/>
        <a:lstStyle/>
        <a:p>
          <a:endParaRPr lang="en-US" dirty="0"/>
        </a:p>
      </dgm:t>
    </dgm:pt>
    <dgm:pt modelId="{B601C113-422E-47DD-B324-771770CAD671}" type="sibTrans" cxnId="{76DA7EE3-456E-4BC9-AD3F-255310EC170C}">
      <dgm:prSet/>
      <dgm:spPr/>
      <dgm:t>
        <a:bodyPr/>
        <a:lstStyle/>
        <a:p>
          <a:endParaRPr lang="en-US"/>
        </a:p>
      </dgm:t>
    </dgm:pt>
    <dgm:pt modelId="{43BF4154-1B96-45DB-BCEE-AD59F20220B1}" type="parTrans" cxnId="{76DA7EE3-456E-4BC9-AD3F-255310EC170C}">
      <dgm:prSet/>
      <dgm:spPr/>
      <dgm:t>
        <a:bodyPr/>
        <a:lstStyle/>
        <a:p>
          <a:endParaRPr lang="en-US"/>
        </a:p>
      </dgm:t>
    </dgm:pt>
    <dgm:pt modelId="{24F3C576-6697-46F6-A0E1-C76E945DED5C}">
      <dgm:prSet phldrT="[Text]"/>
      <dgm:spPr/>
      <dgm:t>
        <a:bodyPr/>
        <a:lstStyle/>
        <a:p>
          <a:endParaRPr lang="en-US" dirty="0"/>
        </a:p>
      </dgm:t>
    </dgm:pt>
    <dgm:pt modelId="{A5BFF42E-655B-49DB-9BC1-DEFD7296016C}" type="sibTrans" cxnId="{5A17EBDE-711D-4093-9C6C-16BE027DDB63}">
      <dgm:prSet/>
      <dgm:spPr/>
      <dgm:t>
        <a:bodyPr/>
        <a:lstStyle/>
        <a:p>
          <a:endParaRPr lang="en-US"/>
        </a:p>
      </dgm:t>
    </dgm:pt>
    <dgm:pt modelId="{C7480C78-FD65-456F-80F1-2839C03A6FEA}" type="parTrans" cxnId="{5A17EBDE-711D-4093-9C6C-16BE027DDB63}">
      <dgm:prSet/>
      <dgm:spPr/>
      <dgm:t>
        <a:bodyPr/>
        <a:lstStyle/>
        <a:p>
          <a:endParaRPr lang="en-US"/>
        </a:p>
      </dgm:t>
    </dgm:pt>
    <dgm:pt modelId="{304ACAA1-E578-4193-90E8-36C695F293D3}">
      <dgm:prSet phldrT="[Text]"/>
      <dgm:spPr/>
      <dgm:t>
        <a:bodyPr/>
        <a:lstStyle/>
        <a:p>
          <a:endParaRPr lang="en-US" dirty="0"/>
        </a:p>
      </dgm:t>
    </dgm:pt>
    <dgm:pt modelId="{90CFFF71-298D-4046-83E9-67E401C96363}" type="sibTrans" cxnId="{CA903BBF-6BCD-48E5-81FD-1FB42E422DFB}">
      <dgm:prSet/>
      <dgm:spPr/>
      <dgm:t>
        <a:bodyPr/>
        <a:lstStyle/>
        <a:p>
          <a:endParaRPr lang="en-US"/>
        </a:p>
      </dgm:t>
    </dgm:pt>
    <dgm:pt modelId="{3FED3A59-BACD-4FC9-9421-45D6A3CE8945}" type="parTrans" cxnId="{CA903BBF-6BCD-48E5-81FD-1FB42E422DFB}">
      <dgm:prSet/>
      <dgm:spPr/>
      <dgm:t>
        <a:bodyPr/>
        <a:lstStyle/>
        <a:p>
          <a:endParaRPr lang="en-US"/>
        </a:p>
      </dgm:t>
    </dgm:pt>
    <dgm:pt modelId="{7DD8E6D4-E801-4943-AAC5-AB53D7AFFDFB}" type="pres">
      <dgm:prSet presAssocID="{71AD3940-8E9E-4E27-8D9F-D5D0D165245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48CD583-94CF-43DC-A1A6-CC1080485A2E}" type="pres">
      <dgm:prSet presAssocID="{1B9DAF91-609A-4A83-A3B7-A505ADC31966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7859AD-B0EB-4022-BA90-844A56145833}" type="pres">
      <dgm:prSet presAssocID="{9767FA96-66DA-45FC-AF0D-FDD613841F27}" presName="sibTrans" presStyleCnt="0"/>
      <dgm:spPr/>
    </dgm:pt>
    <dgm:pt modelId="{2A02845E-1C50-46C5-9E9C-E9E278FA8E2A}" type="pres">
      <dgm:prSet presAssocID="{6AC51931-09BD-4319-A940-88749770E180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F5D61B-B9E5-4FC9-9555-2098E2663694}" type="pres">
      <dgm:prSet presAssocID="{34F79C3A-57BA-42BB-A895-C6117F2B7E57}" presName="sibTrans" presStyleCnt="0"/>
      <dgm:spPr/>
    </dgm:pt>
    <dgm:pt modelId="{C088A052-B5FE-49AD-AFE8-766A14417E0D}" type="pres">
      <dgm:prSet presAssocID="{E391B0E5-E3B1-4A64-ACA6-85A42132AAC6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AD9D36-6926-4749-B385-3B58066DD190}" type="pres">
      <dgm:prSet presAssocID="{10F6F360-1F28-4B03-AFFE-D54046C947CB}" presName="sibTrans" presStyleCnt="0"/>
      <dgm:spPr/>
    </dgm:pt>
    <dgm:pt modelId="{FAEE7D95-E1C9-4092-BB76-CF84D63E71DF}" type="pres">
      <dgm:prSet presAssocID="{882A1D3C-5E32-4F6F-9246-9BEFF1285223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C25B2E-4BBB-497E-B00B-B49224B3CB07}" type="pres">
      <dgm:prSet presAssocID="{55F9EF64-F9E0-47C3-AA05-891AE8E916DE}" presName="sibTrans" presStyleCnt="0"/>
      <dgm:spPr/>
    </dgm:pt>
    <dgm:pt modelId="{C5454646-C736-42EB-9307-251F67B0ACE5}" type="pres">
      <dgm:prSet presAssocID="{003066AD-7927-4C34-8F6F-1604BB77FDF2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D779461-ECE1-4193-AA7D-3A689F41D4ED}" type="presOf" srcId="{882A1D3C-5E32-4F6F-9246-9BEFF1285223}" destId="{FAEE7D95-E1C9-4092-BB76-CF84D63E71DF}" srcOrd="0" destOrd="0" presId="urn:microsoft.com/office/officeart/2005/8/layout/hList6"/>
    <dgm:cxn modelId="{35757DD9-FC36-4F97-AC25-02C6D11E2C86}" srcId="{882A1D3C-5E32-4F6F-9246-9BEFF1285223}" destId="{B60A960C-717D-47E7-916B-EA8182BA6026}" srcOrd="3" destOrd="0" parTransId="{CE2C64A3-6735-46E8-AB61-278B75077443}" sibTransId="{815D9E83-A0AE-4C3D-9038-41B3912EF299}"/>
    <dgm:cxn modelId="{352AEAE5-59A5-4936-87D9-00FD34BF53AE}" type="presOf" srcId="{6AC51931-09BD-4319-A940-88749770E180}" destId="{2A02845E-1C50-46C5-9E9C-E9E278FA8E2A}" srcOrd="0" destOrd="0" presId="urn:microsoft.com/office/officeart/2005/8/layout/hList6"/>
    <dgm:cxn modelId="{1CF68DA8-47CE-4DBB-BD36-FFEAE4270055}" srcId="{6AC51931-09BD-4319-A940-88749770E180}" destId="{49334648-A090-4D19-A794-965D6EB66227}" srcOrd="1" destOrd="0" parTransId="{A370AD44-3762-4939-8F87-063FB4128F43}" sibTransId="{69128D62-4C4D-4852-845D-C4AE1945C6EC}"/>
    <dgm:cxn modelId="{CC58BC39-F40F-45CB-A5CC-E873E5395398}" srcId="{71AD3940-8E9E-4E27-8D9F-D5D0D1652453}" destId="{6AC51931-09BD-4319-A940-88749770E180}" srcOrd="1" destOrd="0" parTransId="{4A9138D1-8B24-4E7D-8C37-D6EFE54DA947}" sibTransId="{34F79C3A-57BA-42BB-A895-C6117F2B7E57}"/>
    <dgm:cxn modelId="{C8A88FD5-8D40-44E9-94BC-6A38C93D0D37}" type="presOf" srcId="{401E4DA9-6D35-4496-BB09-6466147DC1B5}" destId="{FAEE7D95-E1C9-4092-BB76-CF84D63E71DF}" srcOrd="0" destOrd="1" presId="urn:microsoft.com/office/officeart/2005/8/layout/hList6"/>
    <dgm:cxn modelId="{2FDF68A3-D35E-4C3F-896B-0837DF1E492C}" type="presOf" srcId="{658ED856-D672-4D55-9993-E7736BD184E0}" destId="{2A02845E-1C50-46C5-9E9C-E9E278FA8E2A}" srcOrd="0" destOrd="5" presId="urn:microsoft.com/office/officeart/2005/8/layout/hList6"/>
    <dgm:cxn modelId="{76DA7EE3-456E-4BC9-AD3F-255310EC170C}" srcId="{882A1D3C-5E32-4F6F-9246-9BEFF1285223}" destId="{401E4DA9-6D35-4496-BB09-6466147DC1B5}" srcOrd="0" destOrd="0" parTransId="{43BF4154-1B96-45DB-BCEE-AD59F20220B1}" sibTransId="{B601C113-422E-47DD-B324-771770CAD671}"/>
    <dgm:cxn modelId="{5B5615AD-853E-4CB0-A737-7133CA7B7310}" srcId="{E391B0E5-E3B1-4A64-ACA6-85A42132AAC6}" destId="{D94DD89D-EA5D-4BF9-8846-FD459DBFE7D6}" srcOrd="3" destOrd="0" parTransId="{7EEF849B-CAD7-45BB-AE6D-7020E1A2A5D7}" sibTransId="{59CCDC04-92DD-4300-9F60-1501D0E49418}"/>
    <dgm:cxn modelId="{42894B8F-A6F7-4A21-91EB-A90D7145C90D}" type="presOf" srcId="{FA5A7198-8321-4AA7-BED9-014FDA8AE59B}" destId="{848CD583-94CF-43DC-A1A6-CC1080485A2E}" srcOrd="0" destOrd="3" presId="urn:microsoft.com/office/officeart/2005/8/layout/hList6"/>
    <dgm:cxn modelId="{A23A8B55-D3A3-4507-9CF9-CF0123B267E6}" type="presOf" srcId="{967C0B71-002F-4785-8EBB-A97FFB3EF92F}" destId="{C5454646-C736-42EB-9307-251F67B0ACE5}" srcOrd="0" destOrd="3" presId="urn:microsoft.com/office/officeart/2005/8/layout/hList6"/>
    <dgm:cxn modelId="{A2CE9896-53A3-4543-9C6E-3E629D5F2515}" type="presOf" srcId="{CC2E6D9B-FC54-4C50-A862-50443D066F32}" destId="{C5454646-C736-42EB-9307-251F67B0ACE5}" srcOrd="0" destOrd="2" presId="urn:microsoft.com/office/officeart/2005/8/layout/hList6"/>
    <dgm:cxn modelId="{4C3EDEDA-3FC7-412A-BFEF-0D5846C01A26}" type="presOf" srcId="{A0B08219-DF7F-4A84-96AF-0B1957E6251F}" destId="{C088A052-B5FE-49AD-AFE8-766A14417E0D}" srcOrd="0" destOrd="2" presId="urn:microsoft.com/office/officeart/2005/8/layout/hList6"/>
    <dgm:cxn modelId="{DBD76DE6-2526-4F18-BE79-8B458D1CDC9A}" srcId="{6AC51931-09BD-4319-A940-88749770E180}" destId="{658ED856-D672-4D55-9993-E7736BD184E0}" srcOrd="4" destOrd="0" parTransId="{684715AA-4E1D-4886-BCC2-BB711F69292B}" sibTransId="{F994D483-0FC4-499E-85B2-E36A945277AD}"/>
    <dgm:cxn modelId="{BBD5C12B-F7E2-4263-A2F1-2350D1C408BD}" type="presOf" srcId="{13A1DEC5-20E5-4623-9AD6-9E6CFE207186}" destId="{C5454646-C736-42EB-9307-251F67B0ACE5}" srcOrd="0" destOrd="4" presId="urn:microsoft.com/office/officeart/2005/8/layout/hList6"/>
    <dgm:cxn modelId="{84EC6C05-5E21-4370-AE5A-C252F3669C6C}" srcId="{6AC51931-09BD-4319-A940-88749770E180}" destId="{2BF23F38-162D-4F30-BC58-7C0E2FE692E8}" srcOrd="2" destOrd="0" parTransId="{9FF8534C-1017-45E2-86D6-9BB901878484}" sibTransId="{AE4FF91C-C235-4828-9459-093D5B2FC0EB}"/>
    <dgm:cxn modelId="{022FBF46-F43B-4E50-912A-08D0782A1900}" srcId="{003066AD-7927-4C34-8F6F-1604BB77FDF2}" destId="{CC2E6D9B-FC54-4C50-A862-50443D066F32}" srcOrd="1" destOrd="0" parTransId="{F8AB9022-CB11-484F-A671-67F03B29C1F8}" sibTransId="{98825888-19BC-4639-8E33-C98390D7C8EA}"/>
    <dgm:cxn modelId="{0C67D052-4681-4BFE-B4BD-BC4346F50FBE}" srcId="{E391B0E5-E3B1-4A64-ACA6-85A42132AAC6}" destId="{0B9FDAF0-4109-46A5-957D-AF70A3A44A67}" srcOrd="4" destOrd="0" parTransId="{31747065-6957-480C-A0B2-F6503A80DE96}" sibTransId="{960F71B7-3FB3-4381-A479-149BBDDB93DE}"/>
    <dgm:cxn modelId="{884E638A-88C5-4D51-A28D-06BE3199BEFF}" type="presOf" srcId="{0B9D6790-5D24-4A91-9EDD-9DEBF12FC2EC}" destId="{FAEE7D95-E1C9-4092-BB76-CF84D63E71DF}" srcOrd="0" destOrd="2" presId="urn:microsoft.com/office/officeart/2005/8/layout/hList6"/>
    <dgm:cxn modelId="{FBDB43AE-07B9-4DE7-B6B4-182CCF28B8FA}" srcId="{E391B0E5-E3B1-4A64-ACA6-85A42132AAC6}" destId="{7F90439E-DFD0-4C80-8259-0D4CDB1BFC87}" srcOrd="0" destOrd="0" parTransId="{C4458EA6-1E39-4BA0-B5F2-A0E4ACDAC126}" sibTransId="{7DEBDAA6-56A3-4A6B-A57F-3B8C76439E9A}"/>
    <dgm:cxn modelId="{96939CDE-4548-4C99-A32E-65C8361C5710}" type="presOf" srcId="{77EBCA53-CACF-4042-ADEE-1212F4FA26BB}" destId="{2A02845E-1C50-46C5-9E9C-E9E278FA8E2A}" srcOrd="0" destOrd="4" presId="urn:microsoft.com/office/officeart/2005/8/layout/hList6"/>
    <dgm:cxn modelId="{CD903460-012B-4017-84EC-DB97A0B0D849}" srcId="{71AD3940-8E9E-4E27-8D9F-D5D0D1652453}" destId="{882A1D3C-5E32-4F6F-9246-9BEFF1285223}" srcOrd="3" destOrd="0" parTransId="{5B082262-14E2-403A-BD9E-AC7525602698}" sibTransId="{55F9EF64-F9E0-47C3-AA05-891AE8E916DE}"/>
    <dgm:cxn modelId="{86379C0A-8144-4CF9-B9AF-AAFB958AAD54}" srcId="{71AD3940-8E9E-4E27-8D9F-D5D0D1652453}" destId="{1B9DAF91-609A-4A83-A3B7-A505ADC31966}" srcOrd="0" destOrd="0" parTransId="{4B6638C2-D7B7-4E5F-979D-98E74C146328}" sibTransId="{9767FA96-66DA-45FC-AF0D-FDD613841F27}"/>
    <dgm:cxn modelId="{C4154604-7F0C-4284-8096-D05E5413077C}" type="presOf" srcId="{003066AD-7927-4C34-8F6F-1604BB77FDF2}" destId="{C5454646-C736-42EB-9307-251F67B0ACE5}" srcOrd="0" destOrd="0" presId="urn:microsoft.com/office/officeart/2005/8/layout/hList6"/>
    <dgm:cxn modelId="{E5567E67-FB29-4CE4-A19B-3A01FD62D43F}" type="presOf" srcId="{1B9DAF91-609A-4A83-A3B7-A505ADC31966}" destId="{848CD583-94CF-43DC-A1A6-CC1080485A2E}" srcOrd="0" destOrd="0" presId="urn:microsoft.com/office/officeart/2005/8/layout/hList6"/>
    <dgm:cxn modelId="{9709FDFC-7D1E-4A0C-87F9-9B24458B705A}" type="presOf" srcId="{7F90439E-DFD0-4C80-8259-0D4CDB1BFC87}" destId="{C088A052-B5FE-49AD-AFE8-766A14417E0D}" srcOrd="0" destOrd="1" presId="urn:microsoft.com/office/officeart/2005/8/layout/hList6"/>
    <dgm:cxn modelId="{09972A18-D9BC-448A-88D5-172BB82F8BC8}" srcId="{E391B0E5-E3B1-4A64-ACA6-85A42132AAC6}" destId="{FE189E95-7C2D-4EAA-876F-5F23CD1EB8C8}" srcOrd="2" destOrd="0" parTransId="{C7518207-2D5C-4C50-945B-69280D4345B3}" sibTransId="{B530A87F-8393-479D-B7F5-8AF41BE3ABDF}"/>
    <dgm:cxn modelId="{F7694525-EC6D-482D-8BE3-DF8B3566823F}" srcId="{882A1D3C-5E32-4F6F-9246-9BEFF1285223}" destId="{0B9D6790-5D24-4A91-9EDD-9DEBF12FC2EC}" srcOrd="1" destOrd="0" parTransId="{86FFFB74-67D5-4B0F-BC8E-22CFDBBDA43C}" sibTransId="{CA60EC6D-0940-4D61-84B9-82EAB52419C7}"/>
    <dgm:cxn modelId="{99A7407A-DC05-40BE-811A-F886A471B3C3}" srcId="{6AC51931-09BD-4319-A940-88749770E180}" destId="{8DDC0AB1-AA6C-43B7-8D68-E1C6D4C8CEC3}" srcOrd="0" destOrd="0" parTransId="{9059E861-448C-4760-B63B-2355E89A3BA9}" sibTransId="{756B2981-06B5-4F17-BDCC-76AD8B7F9F78}"/>
    <dgm:cxn modelId="{CA903BBF-6BCD-48E5-81FD-1FB42E422DFB}" srcId="{1B9DAF91-609A-4A83-A3B7-A505ADC31966}" destId="{304ACAA1-E578-4193-90E8-36C695F293D3}" srcOrd="0" destOrd="0" parTransId="{3FED3A59-BACD-4FC9-9421-45D6A3CE8945}" sibTransId="{90CFFF71-298D-4046-83E9-67E401C96363}"/>
    <dgm:cxn modelId="{E1CD6DD9-6F91-4A8D-B2B8-CCAEFC031E0B}" srcId="{1B9DAF91-609A-4A83-A3B7-A505ADC31966}" destId="{7098C2FA-1F7F-4957-9F09-3B06EFDB366D}" srcOrd="4" destOrd="0" parTransId="{83972089-4873-4549-829C-50D6A99D70E8}" sibTransId="{3A46EC5B-6CB7-4B4F-A61B-5BFD2011587F}"/>
    <dgm:cxn modelId="{85FF047A-015B-479E-92F7-9471A78BE5DA}" type="presOf" srcId="{2BF23F38-162D-4F30-BC58-7C0E2FE692E8}" destId="{2A02845E-1C50-46C5-9E9C-E9E278FA8E2A}" srcOrd="0" destOrd="3" presId="urn:microsoft.com/office/officeart/2005/8/layout/hList6"/>
    <dgm:cxn modelId="{04F02699-B097-4072-A642-E9D05D8EC3EB}" type="presOf" srcId="{ACB228FE-95A4-4AD9-91F6-F5A6256B164F}" destId="{848CD583-94CF-43DC-A1A6-CC1080485A2E}" srcOrd="0" destOrd="2" presId="urn:microsoft.com/office/officeart/2005/8/layout/hList6"/>
    <dgm:cxn modelId="{01BB8C07-1A27-4591-AADE-E1D46BAFF09B}" type="presOf" srcId="{D94DD89D-EA5D-4BF9-8846-FD459DBFE7D6}" destId="{C088A052-B5FE-49AD-AFE8-766A14417E0D}" srcOrd="0" destOrd="4" presId="urn:microsoft.com/office/officeart/2005/8/layout/hList6"/>
    <dgm:cxn modelId="{5FFB2359-4EAE-444E-B4F5-91B85AB54F52}" srcId="{882A1D3C-5E32-4F6F-9246-9BEFF1285223}" destId="{423C7047-8FDC-471C-8BD8-4435F226276C}" srcOrd="2" destOrd="0" parTransId="{4B935347-3932-41C4-ACD7-9B1AF4400896}" sibTransId="{5FA88F2A-698A-46D1-B1DD-A745C3EF2F3F}"/>
    <dgm:cxn modelId="{B93A1063-1C78-4F4C-B634-FC03BCC3ACCB}" type="presOf" srcId="{8DDC0AB1-AA6C-43B7-8D68-E1C6D4C8CEC3}" destId="{2A02845E-1C50-46C5-9E9C-E9E278FA8E2A}" srcOrd="0" destOrd="1" presId="urn:microsoft.com/office/officeart/2005/8/layout/hList6"/>
    <dgm:cxn modelId="{D7363E57-0BE9-46F4-844D-9B5FF6AFC36A}" srcId="{71AD3940-8E9E-4E27-8D9F-D5D0D1652453}" destId="{E391B0E5-E3B1-4A64-ACA6-85A42132AAC6}" srcOrd="2" destOrd="0" parTransId="{4B7599C1-45A0-4EE0-B85F-A50715D87B37}" sibTransId="{10F6F360-1F28-4B03-AFFE-D54046C947CB}"/>
    <dgm:cxn modelId="{34C0A47F-C884-4C87-BFC8-985D90FC5EA0}" type="presOf" srcId="{423C7047-8FDC-471C-8BD8-4435F226276C}" destId="{FAEE7D95-E1C9-4092-BB76-CF84D63E71DF}" srcOrd="0" destOrd="3" presId="urn:microsoft.com/office/officeart/2005/8/layout/hList6"/>
    <dgm:cxn modelId="{6F267E99-D65B-4FEB-BE28-7DDF58C681EE}" srcId="{6AC51931-09BD-4319-A940-88749770E180}" destId="{77EBCA53-CACF-4042-ADEE-1212F4FA26BB}" srcOrd="3" destOrd="0" parTransId="{442A549C-303F-4015-B3F2-AEF6E6311543}" sibTransId="{CD7FBA8F-3502-4CC5-8EF7-121D1CA2248B}"/>
    <dgm:cxn modelId="{F8B3D572-793F-4A1F-83C0-DC5A72272B5B}" srcId="{1B9DAF91-609A-4A83-A3B7-A505ADC31966}" destId="{ACB228FE-95A4-4AD9-91F6-F5A6256B164F}" srcOrd="1" destOrd="0" parTransId="{70A6B04A-48F3-43C6-A28F-F3D71FA04242}" sibTransId="{84627564-373A-4331-9A70-0C11105D44EE}"/>
    <dgm:cxn modelId="{2367B248-5259-4648-B526-CFD86B11011E}" type="presOf" srcId="{71AD3940-8E9E-4E27-8D9F-D5D0D1652453}" destId="{7DD8E6D4-E801-4943-AAC5-AB53D7AFFDFB}" srcOrd="0" destOrd="0" presId="urn:microsoft.com/office/officeart/2005/8/layout/hList6"/>
    <dgm:cxn modelId="{448AA82D-3CB5-43C4-B3CD-9650EF8D9893}" srcId="{1B9DAF91-609A-4A83-A3B7-A505ADC31966}" destId="{AC3041AC-F9A7-4BD5-9FEE-7289676CF5D8}" srcOrd="3" destOrd="0" parTransId="{9F6235F6-A1E9-4E0F-ABBC-7B376B426479}" sibTransId="{55E754C3-3EAE-4069-80FE-B740C68C82A0}"/>
    <dgm:cxn modelId="{460084BC-B87E-42B1-9669-8D09D738CDA7}" srcId="{1B9DAF91-609A-4A83-A3B7-A505ADC31966}" destId="{FA5A7198-8321-4AA7-BED9-014FDA8AE59B}" srcOrd="2" destOrd="0" parTransId="{5A37ACCB-A317-4372-B14E-A2F29F646383}" sibTransId="{5898E191-8C59-40EF-9364-B7FA56CDCD40}"/>
    <dgm:cxn modelId="{8F61D468-830D-4303-96C7-E03A54CF2D94}" type="presOf" srcId="{E391B0E5-E3B1-4A64-ACA6-85A42132AAC6}" destId="{C088A052-B5FE-49AD-AFE8-766A14417E0D}" srcOrd="0" destOrd="0" presId="urn:microsoft.com/office/officeart/2005/8/layout/hList6"/>
    <dgm:cxn modelId="{74D04E8D-6851-47D1-A66F-15937CE8A557}" type="presOf" srcId="{49334648-A090-4D19-A794-965D6EB66227}" destId="{2A02845E-1C50-46C5-9E9C-E9E278FA8E2A}" srcOrd="0" destOrd="2" presId="urn:microsoft.com/office/officeart/2005/8/layout/hList6"/>
    <dgm:cxn modelId="{B7B9CE7B-C712-4380-9124-B6CE72FB363C}" srcId="{71AD3940-8E9E-4E27-8D9F-D5D0D1652453}" destId="{003066AD-7927-4C34-8F6F-1604BB77FDF2}" srcOrd="4" destOrd="0" parTransId="{ECA571E0-809F-4BD7-A3A9-F7C0F7EE833F}" sibTransId="{2DF3FDD2-E991-4693-BFDD-0EC3046BCCAD}"/>
    <dgm:cxn modelId="{BD2F7CEE-548C-493C-B78B-920CF851F448}" type="presOf" srcId="{24F3C576-6697-46F6-A0E1-C76E945DED5C}" destId="{C5454646-C736-42EB-9307-251F67B0ACE5}" srcOrd="0" destOrd="1" presId="urn:microsoft.com/office/officeart/2005/8/layout/hList6"/>
    <dgm:cxn modelId="{A1675A21-02FE-4A9D-8F11-8DCF2BBEA12A}" type="presOf" srcId="{0B9FDAF0-4109-46A5-957D-AF70A3A44A67}" destId="{C088A052-B5FE-49AD-AFE8-766A14417E0D}" srcOrd="0" destOrd="5" presId="urn:microsoft.com/office/officeart/2005/8/layout/hList6"/>
    <dgm:cxn modelId="{B7D4499C-02A2-4A89-A3E2-0E0C128BE4B4}" type="presOf" srcId="{304ACAA1-E578-4193-90E8-36C695F293D3}" destId="{848CD583-94CF-43DC-A1A6-CC1080485A2E}" srcOrd="0" destOrd="1" presId="urn:microsoft.com/office/officeart/2005/8/layout/hList6"/>
    <dgm:cxn modelId="{E89B671E-CD21-40C4-B4F1-D3E4A274E9F2}" type="presOf" srcId="{FE189E95-7C2D-4EAA-876F-5F23CD1EB8C8}" destId="{C088A052-B5FE-49AD-AFE8-766A14417E0D}" srcOrd="0" destOrd="3" presId="urn:microsoft.com/office/officeart/2005/8/layout/hList6"/>
    <dgm:cxn modelId="{555E0022-7E23-4EDC-B57E-1406F0C6CA37}" type="presOf" srcId="{7098C2FA-1F7F-4957-9F09-3B06EFDB366D}" destId="{848CD583-94CF-43DC-A1A6-CC1080485A2E}" srcOrd="0" destOrd="5" presId="urn:microsoft.com/office/officeart/2005/8/layout/hList6"/>
    <dgm:cxn modelId="{1C1A6537-792A-4A18-B484-7CC63F92C586}" srcId="{003066AD-7927-4C34-8F6F-1604BB77FDF2}" destId="{13A1DEC5-20E5-4623-9AD6-9E6CFE207186}" srcOrd="3" destOrd="0" parTransId="{3A9C9D19-0A63-48B4-A80E-902E3EC16233}" sibTransId="{251C5C0A-B30F-46F5-AEF1-213C41DA9E02}"/>
    <dgm:cxn modelId="{603550C8-BE63-48B9-BFCA-A59824FBBE58}" srcId="{E391B0E5-E3B1-4A64-ACA6-85A42132AAC6}" destId="{A0B08219-DF7F-4A84-96AF-0B1957E6251F}" srcOrd="1" destOrd="0" parTransId="{0A777D11-18F1-4DEB-B057-D716D1A75E11}" sibTransId="{15F2E50A-76D4-4A2D-B404-11D36C62D82A}"/>
    <dgm:cxn modelId="{5A17EBDE-711D-4093-9C6C-16BE027DDB63}" srcId="{003066AD-7927-4C34-8F6F-1604BB77FDF2}" destId="{24F3C576-6697-46F6-A0E1-C76E945DED5C}" srcOrd="0" destOrd="0" parTransId="{C7480C78-FD65-456F-80F1-2839C03A6FEA}" sibTransId="{A5BFF42E-655B-49DB-9BC1-DEFD7296016C}"/>
    <dgm:cxn modelId="{BDD8D710-D9D6-4A72-8ED1-1FA401EFD49C}" type="presOf" srcId="{AC3041AC-F9A7-4BD5-9FEE-7289676CF5D8}" destId="{848CD583-94CF-43DC-A1A6-CC1080485A2E}" srcOrd="0" destOrd="4" presId="urn:microsoft.com/office/officeart/2005/8/layout/hList6"/>
    <dgm:cxn modelId="{34B3C0BB-4058-4AA0-9162-F7CBD33FFCDA}" srcId="{003066AD-7927-4C34-8F6F-1604BB77FDF2}" destId="{967C0B71-002F-4785-8EBB-A97FFB3EF92F}" srcOrd="2" destOrd="0" parTransId="{48F4546C-C605-4863-ABBD-80CC4258F44F}" sibTransId="{37F56949-3EF1-4039-AC84-A7D6531C71CD}"/>
    <dgm:cxn modelId="{DA7A4427-FB23-4C78-B84C-DB654260A4E1}" type="presOf" srcId="{B60A960C-717D-47E7-916B-EA8182BA6026}" destId="{FAEE7D95-E1C9-4092-BB76-CF84D63E71DF}" srcOrd="0" destOrd="4" presId="urn:microsoft.com/office/officeart/2005/8/layout/hList6"/>
    <dgm:cxn modelId="{B79DE090-B24A-48E3-ACD3-4B55FE3B0CD8}" type="presParOf" srcId="{7DD8E6D4-E801-4943-AAC5-AB53D7AFFDFB}" destId="{848CD583-94CF-43DC-A1A6-CC1080485A2E}" srcOrd="0" destOrd="0" presId="urn:microsoft.com/office/officeart/2005/8/layout/hList6"/>
    <dgm:cxn modelId="{9227979C-76AC-4465-924D-F1DB94EC94FB}" type="presParOf" srcId="{7DD8E6D4-E801-4943-AAC5-AB53D7AFFDFB}" destId="{117859AD-B0EB-4022-BA90-844A56145833}" srcOrd="1" destOrd="0" presId="urn:microsoft.com/office/officeart/2005/8/layout/hList6"/>
    <dgm:cxn modelId="{F214C07D-D982-4D90-B0C0-4D6F691DD361}" type="presParOf" srcId="{7DD8E6D4-E801-4943-AAC5-AB53D7AFFDFB}" destId="{2A02845E-1C50-46C5-9E9C-E9E278FA8E2A}" srcOrd="2" destOrd="0" presId="urn:microsoft.com/office/officeart/2005/8/layout/hList6"/>
    <dgm:cxn modelId="{13F5F6A0-8E35-4FB5-9BF3-7BE8DBCB87FC}" type="presParOf" srcId="{7DD8E6D4-E801-4943-AAC5-AB53D7AFFDFB}" destId="{C9F5D61B-B9E5-4FC9-9555-2098E2663694}" srcOrd="3" destOrd="0" presId="urn:microsoft.com/office/officeart/2005/8/layout/hList6"/>
    <dgm:cxn modelId="{5497668A-FF78-41EE-B2F8-6BC65DBA7B14}" type="presParOf" srcId="{7DD8E6D4-E801-4943-AAC5-AB53D7AFFDFB}" destId="{C088A052-B5FE-49AD-AFE8-766A14417E0D}" srcOrd="4" destOrd="0" presId="urn:microsoft.com/office/officeart/2005/8/layout/hList6"/>
    <dgm:cxn modelId="{CB126B8A-3901-4B51-848D-548048794B78}" type="presParOf" srcId="{7DD8E6D4-E801-4943-AAC5-AB53D7AFFDFB}" destId="{BBAD9D36-6926-4749-B385-3B58066DD190}" srcOrd="5" destOrd="0" presId="urn:microsoft.com/office/officeart/2005/8/layout/hList6"/>
    <dgm:cxn modelId="{E0002530-169C-4108-B2CC-7BEF90F1F594}" type="presParOf" srcId="{7DD8E6D4-E801-4943-AAC5-AB53D7AFFDFB}" destId="{FAEE7D95-E1C9-4092-BB76-CF84D63E71DF}" srcOrd="6" destOrd="0" presId="urn:microsoft.com/office/officeart/2005/8/layout/hList6"/>
    <dgm:cxn modelId="{C2BBF606-AC3B-47BC-B0CE-35C0DDA63DF8}" type="presParOf" srcId="{7DD8E6D4-E801-4943-AAC5-AB53D7AFFDFB}" destId="{8CC25B2E-4BBB-497E-B00B-B49224B3CB07}" srcOrd="7" destOrd="0" presId="urn:microsoft.com/office/officeart/2005/8/layout/hList6"/>
    <dgm:cxn modelId="{3BCCE1CB-A41F-42EB-B63E-2DA941CA5323}" type="presParOf" srcId="{7DD8E6D4-E801-4943-AAC5-AB53D7AFFDFB}" destId="{C5454646-C736-42EB-9307-251F67B0ACE5}" srcOrd="8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ADB1FAB-5CD1-419D-B744-AE2CDB646C72}" type="doc">
      <dgm:prSet loTypeId="urn:microsoft.com/office/officeart/2005/8/layout/vProcess5" loCatId="process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A304569-3D77-40A4-B538-7DC9D263D8EA}">
      <dgm:prSet phldrT="[Text]" custT="1"/>
      <dgm:spPr>
        <a:xfrm>
          <a:off x="-111085" y="-68025"/>
          <a:ext cx="7605737" cy="1495345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r>
            <a:rPr lang="en-US" sz="9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Part I: </a:t>
          </a:r>
          <a:r>
            <a:rPr lang="en-US" sz="8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Basics of on-chip optical interconnects</a:t>
          </a:r>
          <a:endParaRPr lang="en-US" sz="8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34F33B36-60F4-4859-9274-742353E30EC1}" type="parTrans" cxnId="{4F93CEC5-031F-41C5-A316-BBB5A047BA8F}">
      <dgm:prSet/>
      <dgm:spPr/>
      <dgm:t>
        <a:bodyPr/>
        <a:lstStyle/>
        <a:p>
          <a:endParaRPr lang="en-US" sz="800"/>
        </a:p>
      </dgm:t>
    </dgm:pt>
    <dgm:pt modelId="{76187667-C37F-45D4-A4D8-52F1BFFD939F}" type="sibTrans" cxnId="{4F93CEC5-031F-41C5-A316-BBB5A047BA8F}">
      <dgm:prSet custT="1"/>
      <dgm:spPr>
        <a:xfrm>
          <a:off x="6500025" y="1041095"/>
          <a:ext cx="883541" cy="883541"/>
        </a:xfrm>
        <a:solidFill>
          <a:srgbClr val="4472C4">
            <a:tint val="40000"/>
            <a:alpha val="90000"/>
            <a:hueOff val="0"/>
            <a:satOff val="0"/>
            <a:lumOff val="0"/>
            <a:alphaOff val="0"/>
          </a:srgbClr>
        </a:solidFill>
        <a:ln w="6350" cap="flat" cmpd="sng" algn="ctr">
          <a:solidFill>
            <a:srgbClr val="4472C4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gm:spPr>
      <dgm:t>
        <a:bodyPr/>
        <a:lstStyle/>
        <a:p>
          <a:endParaRPr lang="en-US" sz="9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092DACA3-323C-4E62-8969-C083F4B3793A}">
      <dgm:prSet phldrT="[Text]" custT="1"/>
      <dgm:spPr>
        <a:xfrm>
          <a:off x="1116432" y="3144851"/>
          <a:ext cx="7605737" cy="1495345"/>
        </a:xfrm>
        <a:solidFill>
          <a:srgbClr val="70AD47">
            <a:lumMod val="50000"/>
          </a:srgbClr>
        </a:soli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r>
            <a:rPr lang="en-US" sz="9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Part III: </a:t>
          </a:r>
          <a:r>
            <a:rPr lang="en-US" sz="8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Application of the reconfigurable optical network</a:t>
          </a:r>
          <a:endParaRPr lang="en-US" sz="8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1FC40F00-BD3E-47E3-92A9-42186C20BB59}" type="parTrans" cxnId="{DC879D14-6C3E-4CED-A2C4-746964F04D74}">
      <dgm:prSet/>
      <dgm:spPr/>
      <dgm:t>
        <a:bodyPr/>
        <a:lstStyle/>
        <a:p>
          <a:endParaRPr lang="en-US" sz="800"/>
        </a:p>
      </dgm:t>
    </dgm:pt>
    <dgm:pt modelId="{64F2A4A5-C563-4683-BBFD-E23903100002}" type="sibTrans" cxnId="{DC879D14-6C3E-4CED-A2C4-746964F04D74}">
      <dgm:prSet custT="1"/>
      <dgm:spPr>
        <a:xfrm>
          <a:off x="7727543" y="4253972"/>
          <a:ext cx="883541" cy="883541"/>
        </a:xfrm>
        <a:solidFill>
          <a:srgbClr val="4472C4">
            <a:tint val="40000"/>
            <a:alpha val="90000"/>
            <a:hueOff val="-7391755"/>
            <a:satOff val="-12816"/>
            <a:lumOff val="-1289"/>
            <a:alphaOff val="0"/>
          </a:srgbClr>
        </a:solidFill>
        <a:ln w="6350" cap="flat" cmpd="sng" algn="ctr">
          <a:solidFill>
            <a:srgbClr val="4472C4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gm:spPr>
      <dgm:t>
        <a:bodyPr/>
        <a:lstStyle/>
        <a:p>
          <a:endParaRPr lang="en-US" sz="9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B9BA1DD4-9ABC-49B1-9FD6-0E5C3F5546E4}">
      <dgm:prSet phldrT="[Text]" custT="1"/>
      <dgm:spPr>
        <a:xfrm>
          <a:off x="1734805" y="4751289"/>
          <a:ext cx="7605737" cy="1495345"/>
        </a:xfrm>
        <a:gradFill rotWithShape="0">
          <a:gsLst>
            <a:gs pos="0">
              <a:srgbClr val="4472C4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r>
            <a:rPr lang="en-US" sz="9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Part IV: </a:t>
          </a:r>
          <a:r>
            <a:rPr lang="en-US" sz="8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Advanced network architecture</a:t>
          </a:r>
          <a:endParaRPr lang="en-US" sz="8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FDA33893-C787-42CA-BC88-1B994BB24863}" type="parTrans" cxnId="{FA2C1155-17E2-4127-8D1D-55706CAE2B50}">
      <dgm:prSet/>
      <dgm:spPr/>
      <dgm:t>
        <a:bodyPr/>
        <a:lstStyle/>
        <a:p>
          <a:endParaRPr lang="en-US" sz="800"/>
        </a:p>
      </dgm:t>
    </dgm:pt>
    <dgm:pt modelId="{56995C89-5551-4059-A6C2-DA43B4F5886D}" type="sibTrans" cxnId="{FA2C1155-17E2-4127-8D1D-55706CAE2B50}">
      <dgm:prSet/>
      <dgm:spPr/>
      <dgm:t>
        <a:bodyPr/>
        <a:lstStyle/>
        <a:p>
          <a:endParaRPr lang="en-US" sz="800"/>
        </a:p>
      </dgm:t>
    </dgm:pt>
    <dgm:pt modelId="{BB3634C5-6FBD-447A-9A95-92A8CF5C1C35}">
      <dgm:prSet custT="1"/>
      <dgm:spPr>
        <a:xfrm>
          <a:off x="1116432" y="3144851"/>
          <a:ext cx="7605737" cy="1495345"/>
        </a:xfrm>
        <a:solidFill>
          <a:srgbClr val="70AD47">
            <a:lumMod val="50000"/>
          </a:srgbClr>
        </a:soli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r>
            <a:rPr lang="en-US" sz="7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Chapter 6: Optical Overlay NUCA</a:t>
          </a:r>
          <a:endParaRPr lang="en-US" sz="7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8405276E-87C5-4744-A2A2-3ED0E543C6B1}" type="parTrans" cxnId="{F87649F0-94F0-422A-A9D8-AB568C499179}">
      <dgm:prSet/>
      <dgm:spPr/>
      <dgm:t>
        <a:bodyPr/>
        <a:lstStyle/>
        <a:p>
          <a:endParaRPr lang="en-US" sz="800"/>
        </a:p>
      </dgm:t>
    </dgm:pt>
    <dgm:pt modelId="{9AF9756E-5268-41D9-A805-766926CDA4AF}" type="sibTrans" cxnId="{F87649F0-94F0-422A-A9D8-AB568C499179}">
      <dgm:prSet/>
      <dgm:spPr/>
      <dgm:t>
        <a:bodyPr/>
        <a:lstStyle/>
        <a:p>
          <a:endParaRPr lang="en-US" sz="800"/>
        </a:p>
      </dgm:t>
    </dgm:pt>
    <dgm:pt modelId="{C6E92EA2-D213-4E2F-8D80-678496A16811}">
      <dgm:prSet phldrT="[Text]" custT="1"/>
      <dgm:spPr>
        <a:xfrm>
          <a:off x="507287" y="1538412"/>
          <a:ext cx="7605737" cy="1495345"/>
        </a:xfrm>
        <a:solidFill>
          <a:srgbClr val="FFC000">
            <a:lumMod val="50000"/>
          </a:srgbClr>
        </a:soli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r>
            <a:rPr lang="en-US" sz="8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Part II : </a:t>
          </a:r>
          <a:r>
            <a:rPr lang="en-US" sz="7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Improvements in design methodology</a:t>
          </a:r>
          <a:endParaRPr lang="en-US" sz="7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61D6D0F-C4D2-4546-9343-8467D24BC6D3}" type="parTrans" cxnId="{3C837D9B-05E0-474E-BDEF-54BBFB0E5BCB}">
      <dgm:prSet/>
      <dgm:spPr/>
      <dgm:t>
        <a:bodyPr/>
        <a:lstStyle/>
        <a:p>
          <a:endParaRPr lang="en-US" sz="800"/>
        </a:p>
      </dgm:t>
    </dgm:pt>
    <dgm:pt modelId="{8E43F35A-3646-4DE8-AE91-CAA21CA7C515}" type="sibTrans" cxnId="{3C837D9B-05E0-474E-BDEF-54BBFB0E5BCB}">
      <dgm:prSet custT="1"/>
      <dgm:spPr>
        <a:xfrm>
          <a:off x="7118398" y="2647534"/>
          <a:ext cx="883541" cy="883541"/>
        </a:xfrm>
        <a:solidFill>
          <a:srgbClr val="4472C4">
            <a:tint val="40000"/>
            <a:alpha val="90000"/>
            <a:hueOff val="-3695877"/>
            <a:satOff val="-6408"/>
            <a:lumOff val="-644"/>
            <a:alphaOff val="0"/>
          </a:srgbClr>
        </a:solidFill>
        <a:ln w="6350" cap="flat" cmpd="sng" algn="ctr">
          <a:solidFill>
            <a:srgbClr val="4472C4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gm:spPr>
      <dgm:t>
        <a:bodyPr/>
        <a:lstStyle/>
        <a:p>
          <a:endParaRPr lang="en-US" sz="9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8D11B016-6A1A-40ED-82D0-263DA6DFF8B6}">
      <dgm:prSet custT="1"/>
      <dgm:spPr>
        <a:xfrm>
          <a:off x="507287" y="1538412"/>
          <a:ext cx="7605737" cy="1495345"/>
        </a:xfrm>
        <a:solidFill>
          <a:srgbClr val="FFC000">
            <a:lumMod val="50000"/>
          </a:srgbClr>
        </a:soli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r>
            <a:rPr lang="en-US" sz="6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Chapter 3: Enhancement in simulation infrastructure</a:t>
          </a:r>
          <a:endParaRPr lang="en-US" sz="6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26B23C6-768B-4710-9CDA-5E5330F56E8A}" type="parTrans" cxnId="{6887820F-F16A-40B8-9E2D-F5A5A5E3577E}">
      <dgm:prSet/>
      <dgm:spPr/>
      <dgm:t>
        <a:bodyPr/>
        <a:lstStyle/>
        <a:p>
          <a:endParaRPr lang="en-US" sz="800"/>
        </a:p>
      </dgm:t>
    </dgm:pt>
    <dgm:pt modelId="{26AFF297-36DE-4063-B3D3-C32FFF40EDC7}" type="sibTrans" cxnId="{6887820F-F16A-40B8-9E2D-F5A5A5E3577E}">
      <dgm:prSet/>
      <dgm:spPr/>
      <dgm:t>
        <a:bodyPr/>
        <a:lstStyle/>
        <a:p>
          <a:endParaRPr lang="en-US" sz="800"/>
        </a:p>
      </dgm:t>
    </dgm:pt>
    <dgm:pt modelId="{F140122B-8C73-4439-8FBE-0BEB9F601C45}">
      <dgm:prSet custT="1"/>
      <dgm:spPr>
        <a:xfrm>
          <a:off x="507287" y="1538412"/>
          <a:ext cx="7605737" cy="1495345"/>
        </a:xfrm>
        <a:solidFill>
          <a:srgbClr val="FFC000">
            <a:lumMod val="50000"/>
          </a:srgbClr>
        </a:soli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r>
            <a:rPr lang="en-US" sz="6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Chapter 4: Efficient network synthesis and advanced network reconfiguration methods</a:t>
          </a:r>
          <a:endParaRPr lang="en-US" sz="6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55E28838-A5A6-4225-B015-73150DA4BB0F}" type="parTrans" cxnId="{BE4E65CE-681A-4DB8-9036-959E208CB701}">
      <dgm:prSet/>
      <dgm:spPr/>
      <dgm:t>
        <a:bodyPr/>
        <a:lstStyle/>
        <a:p>
          <a:endParaRPr lang="en-US" sz="800"/>
        </a:p>
      </dgm:t>
    </dgm:pt>
    <dgm:pt modelId="{C41080A3-ED9B-46F8-8126-F74562045D3A}" type="sibTrans" cxnId="{BE4E65CE-681A-4DB8-9036-959E208CB701}">
      <dgm:prSet/>
      <dgm:spPr/>
      <dgm:t>
        <a:bodyPr/>
        <a:lstStyle/>
        <a:p>
          <a:endParaRPr lang="en-US" sz="800"/>
        </a:p>
      </dgm:t>
    </dgm:pt>
    <dgm:pt modelId="{865717F0-82A3-4FAF-BB34-BE3D61789A8C}">
      <dgm:prSet custT="1"/>
      <dgm:spPr>
        <a:xfrm>
          <a:off x="-111085" y="-68025"/>
          <a:ext cx="7605737" cy="1495345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r>
            <a:rPr lang="en-US" sz="7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Chapter 1: Introduction</a:t>
          </a:r>
          <a:endParaRPr lang="en-US" sz="7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6F84B7D4-6CDA-44F6-99A6-89CEAA3067DA}" type="parTrans" cxnId="{D1159234-6CEE-4E57-9AF9-9290A955E893}">
      <dgm:prSet/>
      <dgm:spPr/>
      <dgm:t>
        <a:bodyPr/>
        <a:lstStyle/>
        <a:p>
          <a:endParaRPr lang="en-US" sz="800"/>
        </a:p>
      </dgm:t>
    </dgm:pt>
    <dgm:pt modelId="{B4E99CB9-55C4-46A1-B866-A5ADF468E92B}" type="sibTrans" cxnId="{D1159234-6CEE-4E57-9AF9-9290A955E893}">
      <dgm:prSet/>
      <dgm:spPr/>
      <dgm:t>
        <a:bodyPr/>
        <a:lstStyle/>
        <a:p>
          <a:endParaRPr lang="en-US" sz="800"/>
        </a:p>
      </dgm:t>
    </dgm:pt>
    <dgm:pt modelId="{214B7011-1611-42B6-8B1C-2F6A03F7CB0C}">
      <dgm:prSet custT="1"/>
      <dgm:spPr>
        <a:xfrm>
          <a:off x="-111085" y="-68025"/>
          <a:ext cx="7605737" cy="1495345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r>
            <a:rPr lang="en-US" sz="7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Chapter 2: Background and literature survey</a:t>
          </a:r>
          <a:endParaRPr lang="en-US" sz="7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5C880382-A6E7-4EA3-9493-4904E9FF5A83}" type="parTrans" cxnId="{BFCAF750-FE47-4102-AD04-A6235BE84CFB}">
      <dgm:prSet/>
      <dgm:spPr/>
      <dgm:t>
        <a:bodyPr/>
        <a:lstStyle/>
        <a:p>
          <a:endParaRPr lang="en-US" sz="800"/>
        </a:p>
      </dgm:t>
    </dgm:pt>
    <dgm:pt modelId="{C0E5935C-0C3F-40B2-B33C-4810AD846503}" type="sibTrans" cxnId="{BFCAF750-FE47-4102-AD04-A6235BE84CFB}">
      <dgm:prSet/>
      <dgm:spPr/>
      <dgm:t>
        <a:bodyPr/>
        <a:lstStyle/>
        <a:p>
          <a:endParaRPr lang="en-US" sz="800"/>
        </a:p>
      </dgm:t>
    </dgm:pt>
    <dgm:pt modelId="{46585266-2972-4AFE-8B92-F0AD63E3DF06}">
      <dgm:prSet custT="1"/>
      <dgm:spPr>
        <a:xfrm>
          <a:off x="507287" y="1538412"/>
          <a:ext cx="7605737" cy="1495345"/>
        </a:xfrm>
        <a:solidFill>
          <a:srgbClr val="FFC000">
            <a:lumMod val="50000"/>
          </a:srgbClr>
        </a:soli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r>
            <a:rPr lang="en-US" sz="6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Chapter 5: Ultrafast optical components</a:t>
          </a:r>
          <a:endParaRPr lang="en-US" sz="6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DFA760F5-C104-4082-9613-46CF2E94C4AF}" type="parTrans" cxnId="{C733E6D7-C815-442A-9093-3E12B990343F}">
      <dgm:prSet/>
      <dgm:spPr/>
      <dgm:t>
        <a:bodyPr/>
        <a:lstStyle/>
        <a:p>
          <a:endParaRPr lang="en-US" sz="800"/>
        </a:p>
      </dgm:t>
    </dgm:pt>
    <dgm:pt modelId="{924F621B-CA26-4D15-80D2-1A74400DABA2}" type="sibTrans" cxnId="{C733E6D7-C815-442A-9093-3E12B990343F}">
      <dgm:prSet/>
      <dgm:spPr/>
      <dgm:t>
        <a:bodyPr/>
        <a:lstStyle/>
        <a:p>
          <a:endParaRPr lang="en-US" sz="800"/>
        </a:p>
      </dgm:t>
    </dgm:pt>
    <dgm:pt modelId="{E01A8C8B-8F61-4938-835E-C3A8A61C80B3}">
      <dgm:prSet custT="1"/>
      <dgm:spPr>
        <a:xfrm>
          <a:off x="1734805" y="4751289"/>
          <a:ext cx="7605737" cy="1495345"/>
        </a:xfrm>
        <a:gradFill rotWithShape="0">
          <a:gsLst>
            <a:gs pos="0">
              <a:srgbClr val="4472C4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r>
            <a:rPr lang="en-US" sz="7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Chapter 7: Energy efficiency (</a:t>
          </a:r>
          <a:r>
            <a:rPr lang="en-US" sz="700" dirty="0" err="1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ColdBus</a:t>
          </a:r>
          <a:r>
            <a:rPr lang="en-US" sz="7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)</a:t>
          </a:r>
          <a:endParaRPr lang="en-US" sz="7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E11134A-B8BA-4A46-B6EF-2A74B475CF84}" type="parTrans" cxnId="{6B5A5345-079E-43F2-83C4-0743766DD310}">
      <dgm:prSet/>
      <dgm:spPr/>
      <dgm:t>
        <a:bodyPr/>
        <a:lstStyle/>
        <a:p>
          <a:endParaRPr lang="en-US" sz="800"/>
        </a:p>
      </dgm:t>
    </dgm:pt>
    <dgm:pt modelId="{C11F1D64-5F6B-4678-B5B0-5BDED2CEBA6F}" type="sibTrans" cxnId="{6B5A5345-079E-43F2-83C4-0743766DD310}">
      <dgm:prSet/>
      <dgm:spPr/>
      <dgm:t>
        <a:bodyPr/>
        <a:lstStyle/>
        <a:p>
          <a:endParaRPr lang="en-US" sz="800"/>
        </a:p>
      </dgm:t>
    </dgm:pt>
    <dgm:pt modelId="{95ABE56B-D69E-41F0-9FB4-AA3FF6301585}">
      <dgm:prSet custT="1"/>
      <dgm:spPr>
        <a:xfrm>
          <a:off x="1734805" y="4751289"/>
          <a:ext cx="7605737" cy="1495345"/>
        </a:xfrm>
        <a:gradFill rotWithShape="0">
          <a:gsLst>
            <a:gs pos="0">
              <a:srgbClr val="4472C4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r>
            <a:rPr lang="en-US" sz="7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Chapter 8: Scalability (</a:t>
          </a:r>
          <a:r>
            <a:rPr lang="en-US" sz="700" dirty="0" err="1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BigBus</a:t>
          </a:r>
          <a:r>
            <a:rPr lang="en-US" sz="7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)</a:t>
          </a:r>
          <a:endParaRPr lang="en-US" sz="7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DA5C49A4-A5B0-40CD-A313-95EF710448CF}" type="parTrans" cxnId="{4A621330-6DF6-436D-B9F4-9409497237D2}">
      <dgm:prSet/>
      <dgm:spPr/>
      <dgm:t>
        <a:bodyPr/>
        <a:lstStyle/>
        <a:p>
          <a:endParaRPr lang="en-US" sz="800"/>
        </a:p>
      </dgm:t>
    </dgm:pt>
    <dgm:pt modelId="{13F6B161-71CF-4AD5-BC69-6C9666AE0D08}" type="sibTrans" cxnId="{4A621330-6DF6-436D-B9F4-9409497237D2}">
      <dgm:prSet/>
      <dgm:spPr/>
      <dgm:t>
        <a:bodyPr/>
        <a:lstStyle/>
        <a:p>
          <a:endParaRPr lang="en-US" sz="800"/>
        </a:p>
      </dgm:t>
    </dgm:pt>
    <dgm:pt modelId="{C61DD089-EDDE-42C3-BA84-F3469CD6E31F}" type="pres">
      <dgm:prSet presAssocID="{6ADB1FAB-5CD1-419D-B744-AE2CDB646C72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89F9745-3DE8-47D9-A7D6-6AFCB6C18110}" type="pres">
      <dgm:prSet presAssocID="{6ADB1FAB-5CD1-419D-B744-AE2CDB646C72}" presName="dummyMaxCanvas" presStyleCnt="0">
        <dgm:presLayoutVars/>
      </dgm:prSet>
      <dgm:spPr/>
    </dgm:pt>
    <dgm:pt modelId="{69FF4DB7-FD1E-4150-A63B-A6A53F64759A}" type="pres">
      <dgm:prSet presAssocID="{6ADB1FAB-5CD1-419D-B744-AE2CDB646C72}" presName="FourNodes_1" presStyleLbl="node1" presStyleIdx="0" presStyleCnt="4" custScaleX="103009" custScaleY="110009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893BD4EF-7C3E-4F84-9CE3-CD329E65CF7E}" type="pres">
      <dgm:prSet presAssocID="{6ADB1FAB-5CD1-419D-B744-AE2CDB646C72}" presName="FourNodes_2" presStyleLbl="node1" presStyleIdx="1" presStyleCnt="4" custScaleX="103009" custScaleY="110009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D51CD931-BA1A-49E9-9430-2D4940521510}" type="pres">
      <dgm:prSet presAssocID="{6ADB1FAB-5CD1-419D-B744-AE2CDB646C72}" presName="FourNodes_3" presStyleLbl="node1" presStyleIdx="2" presStyleCnt="4" custScaleX="103009" custScaleY="110009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A59E905C-AC60-4813-8F39-6B62067E14F2}" type="pres">
      <dgm:prSet presAssocID="{6ADB1FAB-5CD1-419D-B744-AE2CDB646C72}" presName="FourNodes_4" presStyleLbl="node1" presStyleIdx="3" presStyleCnt="4" custScaleX="103009" custScaleY="110009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65F8132D-4995-443B-A4DF-5F719B66EFA9}" type="pres">
      <dgm:prSet presAssocID="{6ADB1FAB-5CD1-419D-B744-AE2CDB646C72}" presName="FourConn_1-2" presStyleLbl="fgAccFollowNode1" presStyleIdx="0" presStyleCnt="3">
        <dgm:presLayoutVars>
          <dgm:bulletEnabled val="1"/>
        </dgm:presLayoutVars>
      </dgm:prSet>
      <dgm:spPr>
        <a:prstGeom prst="downArrow">
          <a:avLst>
            <a:gd name="adj1" fmla="val 55000"/>
            <a:gd name="adj2" fmla="val 45000"/>
          </a:avLst>
        </a:prstGeom>
      </dgm:spPr>
      <dgm:t>
        <a:bodyPr/>
        <a:lstStyle/>
        <a:p>
          <a:endParaRPr lang="en-US"/>
        </a:p>
      </dgm:t>
    </dgm:pt>
    <dgm:pt modelId="{2FF9067F-C0BE-4AB9-B81C-2D42A4BDFA0E}" type="pres">
      <dgm:prSet presAssocID="{6ADB1FAB-5CD1-419D-B744-AE2CDB646C72}" presName="FourConn_2-3" presStyleLbl="fgAccFollowNode1" presStyleIdx="1" presStyleCnt="3">
        <dgm:presLayoutVars>
          <dgm:bulletEnabled val="1"/>
        </dgm:presLayoutVars>
      </dgm:prSet>
      <dgm:spPr>
        <a:prstGeom prst="downArrow">
          <a:avLst>
            <a:gd name="adj1" fmla="val 55000"/>
            <a:gd name="adj2" fmla="val 45000"/>
          </a:avLst>
        </a:prstGeom>
      </dgm:spPr>
      <dgm:t>
        <a:bodyPr/>
        <a:lstStyle/>
        <a:p>
          <a:endParaRPr lang="en-US"/>
        </a:p>
      </dgm:t>
    </dgm:pt>
    <dgm:pt modelId="{9B1E7917-997D-4859-86EF-C290815D4B16}" type="pres">
      <dgm:prSet presAssocID="{6ADB1FAB-5CD1-419D-B744-AE2CDB646C72}" presName="FourConn_3-4" presStyleLbl="fgAccFollowNode1" presStyleIdx="2" presStyleCnt="3">
        <dgm:presLayoutVars>
          <dgm:bulletEnabled val="1"/>
        </dgm:presLayoutVars>
      </dgm:prSet>
      <dgm:spPr>
        <a:prstGeom prst="downArrow">
          <a:avLst>
            <a:gd name="adj1" fmla="val 55000"/>
            <a:gd name="adj2" fmla="val 45000"/>
          </a:avLst>
        </a:prstGeom>
      </dgm:spPr>
      <dgm:t>
        <a:bodyPr/>
        <a:lstStyle/>
        <a:p>
          <a:endParaRPr lang="en-US"/>
        </a:p>
      </dgm:t>
    </dgm:pt>
    <dgm:pt modelId="{755FBFDF-07DE-4B4C-8E2C-F391A79AA286}" type="pres">
      <dgm:prSet presAssocID="{6ADB1FAB-5CD1-419D-B744-AE2CDB646C72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C39D37-3876-4B9A-8142-2F260CDC5E49}" type="pres">
      <dgm:prSet presAssocID="{6ADB1FAB-5CD1-419D-B744-AE2CDB646C72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4B5890-13D5-4EF6-80B6-2E1A8F28C3E7}" type="pres">
      <dgm:prSet presAssocID="{6ADB1FAB-5CD1-419D-B744-AE2CDB646C72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812604-C30C-44D8-9CDD-548E33FEA49F}" type="pres">
      <dgm:prSet presAssocID="{6ADB1FAB-5CD1-419D-B744-AE2CDB646C72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244E83-6A3C-4911-8110-27AB2CF344D9}" type="presOf" srcId="{214B7011-1611-42B6-8B1C-2F6A03F7CB0C}" destId="{69FF4DB7-FD1E-4150-A63B-A6A53F64759A}" srcOrd="0" destOrd="2" presId="urn:microsoft.com/office/officeart/2005/8/layout/vProcess5"/>
    <dgm:cxn modelId="{C733E6D7-C815-442A-9093-3E12B990343F}" srcId="{C6E92EA2-D213-4E2F-8D80-678496A16811}" destId="{46585266-2972-4AFE-8B92-F0AD63E3DF06}" srcOrd="2" destOrd="0" parTransId="{DFA760F5-C104-4082-9613-46CF2E94C4AF}" sibTransId="{924F621B-CA26-4D15-80D2-1A74400DABA2}"/>
    <dgm:cxn modelId="{B1D79D61-7A7B-4BB6-92D0-E8022E1D8938}" type="presOf" srcId="{B9BA1DD4-9ABC-49B1-9FD6-0E5C3F5546E4}" destId="{C4812604-C30C-44D8-9CDD-548E33FEA49F}" srcOrd="1" destOrd="0" presId="urn:microsoft.com/office/officeart/2005/8/layout/vProcess5"/>
    <dgm:cxn modelId="{DF103A9A-CB3E-45A0-8808-4F3FD79EEF1A}" type="presOf" srcId="{B9BA1DD4-9ABC-49B1-9FD6-0E5C3F5546E4}" destId="{A59E905C-AC60-4813-8F39-6B62067E14F2}" srcOrd="0" destOrd="0" presId="urn:microsoft.com/office/officeart/2005/8/layout/vProcess5"/>
    <dgm:cxn modelId="{06C3C26C-48E7-41DC-960D-4CC4EB9772C7}" type="presOf" srcId="{092DACA3-323C-4E62-8969-C083F4B3793A}" destId="{D51CD931-BA1A-49E9-9430-2D4940521510}" srcOrd="0" destOrd="0" presId="urn:microsoft.com/office/officeart/2005/8/layout/vProcess5"/>
    <dgm:cxn modelId="{F87649F0-94F0-422A-A9D8-AB568C499179}" srcId="{092DACA3-323C-4E62-8969-C083F4B3793A}" destId="{BB3634C5-6FBD-447A-9A95-92A8CF5C1C35}" srcOrd="0" destOrd="0" parTransId="{8405276E-87C5-4744-A2A2-3ED0E543C6B1}" sibTransId="{9AF9756E-5268-41D9-A805-766926CDA4AF}"/>
    <dgm:cxn modelId="{E2DFF07F-8757-48FD-9B66-EFF35541B5DE}" type="presOf" srcId="{C6E92EA2-D213-4E2F-8D80-678496A16811}" destId="{C5C39D37-3876-4B9A-8142-2F260CDC5E49}" srcOrd="1" destOrd="0" presId="urn:microsoft.com/office/officeart/2005/8/layout/vProcess5"/>
    <dgm:cxn modelId="{61430124-E02E-4310-AA2D-7F459FB85C28}" type="presOf" srcId="{F140122B-8C73-4439-8FBE-0BEB9F601C45}" destId="{893BD4EF-7C3E-4F84-9CE3-CD329E65CF7E}" srcOrd="0" destOrd="2" presId="urn:microsoft.com/office/officeart/2005/8/layout/vProcess5"/>
    <dgm:cxn modelId="{7FD2C24D-E5E5-49BC-8272-6A8BF39F742F}" type="presOf" srcId="{4A304569-3D77-40A4-B538-7DC9D263D8EA}" destId="{69FF4DB7-FD1E-4150-A63B-A6A53F64759A}" srcOrd="0" destOrd="0" presId="urn:microsoft.com/office/officeart/2005/8/layout/vProcess5"/>
    <dgm:cxn modelId="{A9EC883B-2B16-417F-A088-5D7DCC8F7C86}" type="presOf" srcId="{214B7011-1611-42B6-8B1C-2F6A03F7CB0C}" destId="{755FBFDF-07DE-4B4C-8E2C-F391A79AA286}" srcOrd="1" destOrd="2" presId="urn:microsoft.com/office/officeart/2005/8/layout/vProcess5"/>
    <dgm:cxn modelId="{1DE215A4-5F50-4069-A48A-21E5E8A43EA2}" type="presOf" srcId="{46585266-2972-4AFE-8B92-F0AD63E3DF06}" destId="{893BD4EF-7C3E-4F84-9CE3-CD329E65CF7E}" srcOrd="0" destOrd="3" presId="urn:microsoft.com/office/officeart/2005/8/layout/vProcess5"/>
    <dgm:cxn modelId="{BFCAF750-FE47-4102-AD04-A6235BE84CFB}" srcId="{4A304569-3D77-40A4-B538-7DC9D263D8EA}" destId="{214B7011-1611-42B6-8B1C-2F6A03F7CB0C}" srcOrd="1" destOrd="0" parTransId="{5C880382-A6E7-4EA3-9493-4904E9FF5A83}" sibTransId="{C0E5935C-0C3F-40B2-B33C-4810AD846503}"/>
    <dgm:cxn modelId="{4F93CEC5-031F-41C5-A316-BBB5A047BA8F}" srcId="{6ADB1FAB-5CD1-419D-B744-AE2CDB646C72}" destId="{4A304569-3D77-40A4-B538-7DC9D263D8EA}" srcOrd="0" destOrd="0" parTransId="{34F33B36-60F4-4859-9274-742353E30EC1}" sibTransId="{76187667-C37F-45D4-A4D8-52F1BFFD939F}"/>
    <dgm:cxn modelId="{6FEF561F-44AF-4B4A-ABAC-3BA52A653E74}" type="presOf" srcId="{4A304569-3D77-40A4-B538-7DC9D263D8EA}" destId="{755FBFDF-07DE-4B4C-8E2C-F391A79AA286}" srcOrd="1" destOrd="0" presId="urn:microsoft.com/office/officeart/2005/8/layout/vProcess5"/>
    <dgm:cxn modelId="{75002871-D325-4746-B1FE-65732AD92603}" type="presOf" srcId="{64F2A4A5-C563-4683-BBFD-E23903100002}" destId="{9B1E7917-997D-4859-86EF-C290815D4B16}" srcOrd="0" destOrd="0" presId="urn:microsoft.com/office/officeart/2005/8/layout/vProcess5"/>
    <dgm:cxn modelId="{846FD0D0-E73B-4B3B-9F78-3693FAAE3498}" type="presOf" srcId="{E01A8C8B-8F61-4938-835E-C3A8A61C80B3}" destId="{C4812604-C30C-44D8-9CDD-548E33FEA49F}" srcOrd="1" destOrd="1" presId="urn:microsoft.com/office/officeart/2005/8/layout/vProcess5"/>
    <dgm:cxn modelId="{EC36BD87-9C02-49AE-BDB3-8BE46EBAF922}" type="presOf" srcId="{BB3634C5-6FBD-447A-9A95-92A8CF5C1C35}" destId="{D51CD931-BA1A-49E9-9430-2D4940521510}" srcOrd="0" destOrd="1" presId="urn:microsoft.com/office/officeart/2005/8/layout/vProcess5"/>
    <dgm:cxn modelId="{3C837D9B-05E0-474E-BDEF-54BBFB0E5BCB}" srcId="{6ADB1FAB-5CD1-419D-B744-AE2CDB646C72}" destId="{C6E92EA2-D213-4E2F-8D80-678496A16811}" srcOrd="1" destOrd="0" parTransId="{A61D6D0F-C4D2-4546-9343-8467D24BC6D3}" sibTransId="{8E43F35A-3646-4DE8-AE91-CAA21CA7C515}"/>
    <dgm:cxn modelId="{6B5A5345-079E-43F2-83C4-0743766DD310}" srcId="{B9BA1DD4-9ABC-49B1-9FD6-0E5C3F5546E4}" destId="{E01A8C8B-8F61-4938-835E-C3A8A61C80B3}" srcOrd="0" destOrd="0" parTransId="{AE11134A-B8BA-4A46-B6EF-2A74B475CF84}" sibTransId="{C11F1D64-5F6B-4678-B5B0-5BDED2CEBA6F}"/>
    <dgm:cxn modelId="{3A62A8E7-188A-4DFE-8E2F-CE083FD23FCD}" type="presOf" srcId="{BB3634C5-6FBD-447A-9A95-92A8CF5C1C35}" destId="{A34B5890-13D5-4EF6-80B6-2E1A8F28C3E7}" srcOrd="1" destOrd="1" presId="urn:microsoft.com/office/officeart/2005/8/layout/vProcess5"/>
    <dgm:cxn modelId="{737B2662-A292-4020-84E4-5B0FDA6DD4EC}" type="presOf" srcId="{46585266-2972-4AFE-8B92-F0AD63E3DF06}" destId="{C5C39D37-3876-4B9A-8142-2F260CDC5E49}" srcOrd="1" destOrd="3" presId="urn:microsoft.com/office/officeart/2005/8/layout/vProcess5"/>
    <dgm:cxn modelId="{5DB33EB0-B61A-4454-9E7E-711281137EC4}" type="presOf" srcId="{E01A8C8B-8F61-4938-835E-C3A8A61C80B3}" destId="{A59E905C-AC60-4813-8F39-6B62067E14F2}" srcOrd="0" destOrd="1" presId="urn:microsoft.com/office/officeart/2005/8/layout/vProcess5"/>
    <dgm:cxn modelId="{BE4E65CE-681A-4DB8-9036-959E208CB701}" srcId="{C6E92EA2-D213-4E2F-8D80-678496A16811}" destId="{F140122B-8C73-4439-8FBE-0BEB9F601C45}" srcOrd="1" destOrd="0" parTransId="{55E28838-A5A6-4225-B015-73150DA4BB0F}" sibTransId="{C41080A3-ED9B-46F8-8126-F74562045D3A}"/>
    <dgm:cxn modelId="{FA2C1155-17E2-4127-8D1D-55706CAE2B50}" srcId="{6ADB1FAB-5CD1-419D-B744-AE2CDB646C72}" destId="{B9BA1DD4-9ABC-49B1-9FD6-0E5C3F5546E4}" srcOrd="3" destOrd="0" parTransId="{FDA33893-C787-42CA-BC88-1B994BB24863}" sibTransId="{56995C89-5551-4059-A6C2-DA43B4F5886D}"/>
    <dgm:cxn modelId="{1A509A31-649E-4326-A515-0CF5F19C9B11}" type="presOf" srcId="{8D11B016-6A1A-40ED-82D0-263DA6DFF8B6}" destId="{893BD4EF-7C3E-4F84-9CE3-CD329E65CF7E}" srcOrd="0" destOrd="1" presId="urn:microsoft.com/office/officeart/2005/8/layout/vProcess5"/>
    <dgm:cxn modelId="{647F592D-C54B-40D4-B0B8-F5C95346EDD7}" type="presOf" srcId="{092DACA3-323C-4E62-8969-C083F4B3793A}" destId="{A34B5890-13D5-4EF6-80B6-2E1A8F28C3E7}" srcOrd="1" destOrd="0" presId="urn:microsoft.com/office/officeart/2005/8/layout/vProcess5"/>
    <dgm:cxn modelId="{6887820F-F16A-40B8-9E2D-F5A5A5E3577E}" srcId="{C6E92EA2-D213-4E2F-8D80-678496A16811}" destId="{8D11B016-6A1A-40ED-82D0-263DA6DFF8B6}" srcOrd="0" destOrd="0" parTransId="{A26B23C6-768B-4710-9CDA-5E5330F56E8A}" sibTransId="{26AFF297-36DE-4063-B3D3-C32FFF40EDC7}"/>
    <dgm:cxn modelId="{82FAF260-8EB1-4C69-BB5D-EEFC32DED618}" type="presOf" srcId="{865717F0-82A3-4FAF-BB34-BE3D61789A8C}" destId="{755FBFDF-07DE-4B4C-8E2C-F391A79AA286}" srcOrd="1" destOrd="1" presId="urn:microsoft.com/office/officeart/2005/8/layout/vProcess5"/>
    <dgm:cxn modelId="{7E966B2C-180F-47E2-BE47-D2B564D53527}" type="presOf" srcId="{6ADB1FAB-5CD1-419D-B744-AE2CDB646C72}" destId="{C61DD089-EDDE-42C3-BA84-F3469CD6E31F}" srcOrd="0" destOrd="0" presId="urn:microsoft.com/office/officeart/2005/8/layout/vProcess5"/>
    <dgm:cxn modelId="{F2B06520-878C-4F54-92DD-2DF88842288F}" type="presOf" srcId="{95ABE56B-D69E-41F0-9FB4-AA3FF6301585}" destId="{A59E905C-AC60-4813-8F39-6B62067E14F2}" srcOrd="0" destOrd="2" presId="urn:microsoft.com/office/officeart/2005/8/layout/vProcess5"/>
    <dgm:cxn modelId="{128464CF-0372-43C3-829A-71E9EEB51CC3}" type="presOf" srcId="{8D11B016-6A1A-40ED-82D0-263DA6DFF8B6}" destId="{C5C39D37-3876-4B9A-8142-2F260CDC5E49}" srcOrd="1" destOrd="1" presId="urn:microsoft.com/office/officeart/2005/8/layout/vProcess5"/>
    <dgm:cxn modelId="{D1159234-6CEE-4E57-9AF9-9290A955E893}" srcId="{4A304569-3D77-40A4-B538-7DC9D263D8EA}" destId="{865717F0-82A3-4FAF-BB34-BE3D61789A8C}" srcOrd="0" destOrd="0" parTransId="{6F84B7D4-6CDA-44F6-99A6-89CEAA3067DA}" sibTransId="{B4E99CB9-55C4-46A1-B866-A5ADF468E92B}"/>
    <dgm:cxn modelId="{4A621330-6DF6-436D-B9F4-9409497237D2}" srcId="{B9BA1DD4-9ABC-49B1-9FD6-0E5C3F5546E4}" destId="{95ABE56B-D69E-41F0-9FB4-AA3FF6301585}" srcOrd="1" destOrd="0" parTransId="{DA5C49A4-A5B0-40CD-A313-95EF710448CF}" sibTransId="{13F6B161-71CF-4AD5-BC69-6C9666AE0D08}"/>
    <dgm:cxn modelId="{DC879D14-6C3E-4CED-A2C4-746964F04D74}" srcId="{6ADB1FAB-5CD1-419D-B744-AE2CDB646C72}" destId="{092DACA3-323C-4E62-8969-C083F4B3793A}" srcOrd="2" destOrd="0" parTransId="{1FC40F00-BD3E-47E3-92A9-42186C20BB59}" sibTransId="{64F2A4A5-C563-4683-BBFD-E23903100002}"/>
    <dgm:cxn modelId="{F36B21C5-3E63-4FEE-B046-5C26B0AB187B}" type="presOf" srcId="{F140122B-8C73-4439-8FBE-0BEB9F601C45}" destId="{C5C39D37-3876-4B9A-8142-2F260CDC5E49}" srcOrd="1" destOrd="2" presId="urn:microsoft.com/office/officeart/2005/8/layout/vProcess5"/>
    <dgm:cxn modelId="{3C7CC675-C75A-413A-BD21-B7F2D038A002}" type="presOf" srcId="{865717F0-82A3-4FAF-BB34-BE3D61789A8C}" destId="{69FF4DB7-FD1E-4150-A63B-A6A53F64759A}" srcOrd="0" destOrd="1" presId="urn:microsoft.com/office/officeart/2005/8/layout/vProcess5"/>
    <dgm:cxn modelId="{624F3946-DF57-40B5-8E62-799200896243}" type="presOf" srcId="{76187667-C37F-45D4-A4D8-52F1BFFD939F}" destId="{65F8132D-4995-443B-A4DF-5F719B66EFA9}" srcOrd="0" destOrd="0" presId="urn:microsoft.com/office/officeart/2005/8/layout/vProcess5"/>
    <dgm:cxn modelId="{D0741C97-BEDE-4D8B-993E-33E3941CA13E}" type="presOf" srcId="{C6E92EA2-D213-4E2F-8D80-678496A16811}" destId="{893BD4EF-7C3E-4F84-9CE3-CD329E65CF7E}" srcOrd="0" destOrd="0" presId="urn:microsoft.com/office/officeart/2005/8/layout/vProcess5"/>
    <dgm:cxn modelId="{55A8E531-D068-4782-ABBD-BCEF02A768A5}" type="presOf" srcId="{8E43F35A-3646-4DE8-AE91-CAA21CA7C515}" destId="{2FF9067F-C0BE-4AB9-B81C-2D42A4BDFA0E}" srcOrd="0" destOrd="0" presId="urn:microsoft.com/office/officeart/2005/8/layout/vProcess5"/>
    <dgm:cxn modelId="{AE6D3A4A-E742-45F1-9747-F1F67D0C9E45}" type="presOf" srcId="{95ABE56B-D69E-41F0-9FB4-AA3FF6301585}" destId="{C4812604-C30C-44D8-9CDD-548E33FEA49F}" srcOrd="1" destOrd="2" presId="urn:microsoft.com/office/officeart/2005/8/layout/vProcess5"/>
    <dgm:cxn modelId="{B4B7A1C2-F951-442B-A37F-9BD67DA9123D}" type="presParOf" srcId="{C61DD089-EDDE-42C3-BA84-F3469CD6E31F}" destId="{589F9745-3DE8-47D9-A7D6-6AFCB6C18110}" srcOrd="0" destOrd="0" presId="urn:microsoft.com/office/officeart/2005/8/layout/vProcess5"/>
    <dgm:cxn modelId="{C4E58D8A-94DF-4CE8-B2A8-65FFBD9A61D6}" type="presParOf" srcId="{C61DD089-EDDE-42C3-BA84-F3469CD6E31F}" destId="{69FF4DB7-FD1E-4150-A63B-A6A53F64759A}" srcOrd="1" destOrd="0" presId="urn:microsoft.com/office/officeart/2005/8/layout/vProcess5"/>
    <dgm:cxn modelId="{CA437520-183C-4BD6-AF9B-BED07C3EA07C}" type="presParOf" srcId="{C61DD089-EDDE-42C3-BA84-F3469CD6E31F}" destId="{893BD4EF-7C3E-4F84-9CE3-CD329E65CF7E}" srcOrd="2" destOrd="0" presId="urn:microsoft.com/office/officeart/2005/8/layout/vProcess5"/>
    <dgm:cxn modelId="{59304FA1-4A0C-4363-9669-DCBBF4D20776}" type="presParOf" srcId="{C61DD089-EDDE-42C3-BA84-F3469CD6E31F}" destId="{D51CD931-BA1A-49E9-9430-2D4940521510}" srcOrd="3" destOrd="0" presId="urn:microsoft.com/office/officeart/2005/8/layout/vProcess5"/>
    <dgm:cxn modelId="{593670B8-BAA5-4B19-8CE5-6A6AFBB3EE4E}" type="presParOf" srcId="{C61DD089-EDDE-42C3-BA84-F3469CD6E31F}" destId="{A59E905C-AC60-4813-8F39-6B62067E14F2}" srcOrd="4" destOrd="0" presId="urn:microsoft.com/office/officeart/2005/8/layout/vProcess5"/>
    <dgm:cxn modelId="{B9E6E459-FF0B-47AF-A392-852BC2F50DB5}" type="presParOf" srcId="{C61DD089-EDDE-42C3-BA84-F3469CD6E31F}" destId="{65F8132D-4995-443B-A4DF-5F719B66EFA9}" srcOrd="5" destOrd="0" presId="urn:microsoft.com/office/officeart/2005/8/layout/vProcess5"/>
    <dgm:cxn modelId="{6D15220E-7302-4F68-9A02-FF1911CBBABF}" type="presParOf" srcId="{C61DD089-EDDE-42C3-BA84-F3469CD6E31F}" destId="{2FF9067F-C0BE-4AB9-B81C-2D42A4BDFA0E}" srcOrd="6" destOrd="0" presId="urn:microsoft.com/office/officeart/2005/8/layout/vProcess5"/>
    <dgm:cxn modelId="{DEE58731-3C75-4F2A-9561-AA969786AD66}" type="presParOf" srcId="{C61DD089-EDDE-42C3-BA84-F3469CD6E31F}" destId="{9B1E7917-997D-4859-86EF-C290815D4B16}" srcOrd="7" destOrd="0" presId="urn:microsoft.com/office/officeart/2005/8/layout/vProcess5"/>
    <dgm:cxn modelId="{96139398-78D1-4741-8817-83BB14B14F89}" type="presParOf" srcId="{C61DD089-EDDE-42C3-BA84-F3469CD6E31F}" destId="{755FBFDF-07DE-4B4C-8E2C-F391A79AA286}" srcOrd="8" destOrd="0" presId="urn:microsoft.com/office/officeart/2005/8/layout/vProcess5"/>
    <dgm:cxn modelId="{4FE83F06-4E0E-4C9F-B48E-1C1C5E2E2C9A}" type="presParOf" srcId="{C61DD089-EDDE-42C3-BA84-F3469CD6E31F}" destId="{C5C39D37-3876-4B9A-8142-2F260CDC5E49}" srcOrd="9" destOrd="0" presId="urn:microsoft.com/office/officeart/2005/8/layout/vProcess5"/>
    <dgm:cxn modelId="{D4DAA12C-CD80-45C0-AD0F-99D35529AC0B}" type="presParOf" srcId="{C61DD089-EDDE-42C3-BA84-F3469CD6E31F}" destId="{A34B5890-13D5-4EF6-80B6-2E1A8F28C3E7}" srcOrd="10" destOrd="0" presId="urn:microsoft.com/office/officeart/2005/8/layout/vProcess5"/>
    <dgm:cxn modelId="{16C6982A-E0F0-4BA0-B490-8B6E2BA79C77}" type="presParOf" srcId="{C61DD089-EDDE-42C3-BA84-F3469CD6E31F}" destId="{C4812604-C30C-44D8-9CDD-548E33FEA49F}" srcOrd="11" destOrd="0" presId="urn:microsoft.com/office/officeart/2005/8/layout/vProcess5"/>
  </dgm:cxnLst>
  <dgm:bg>
    <a:effectLst>
      <a:outerShdw blurRad="50800" dist="101600" dir="5400000" sx="55000" sy="55000" algn="ctr" rotWithShape="0">
        <a:srgbClr val="000000">
          <a:alpha val="94000"/>
        </a:srgbClr>
      </a:outerShdw>
    </a:effectLst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2F08189-3C74-4202-9DB1-1C85B9A0EC8F}" type="doc">
      <dgm:prSet loTypeId="urn:microsoft.com/office/officeart/2005/8/layout/orgChart1" loCatId="hierarchy" qsTypeId="urn:microsoft.com/office/officeart/2005/8/quickstyle/3d3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EAD6B1C-5C86-45B6-891C-B0DC311FDC7A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smtClean="0">
              <a:latin typeface="Calibri" panose="020F0502020204030204"/>
            </a:rPr>
            <a:t>Part II : Improvements in design methodology</a:t>
          </a:r>
          <a:br>
            <a:rPr lang="en-US" dirty="0" smtClean="0">
              <a:latin typeface="Calibri" panose="020F0502020204030204"/>
            </a:rPr>
          </a:br>
          <a:endParaRPr lang="en-US" dirty="0"/>
        </a:p>
      </dgm:t>
    </dgm:pt>
    <dgm:pt modelId="{09B0416A-C85C-4D0D-A4DF-8396DBFF88CE}" type="parTrans" cxnId="{88AA0255-A118-4B53-815D-1E3BB413F2D3}">
      <dgm:prSet/>
      <dgm:spPr/>
      <dgm:t>
        <a:bodyPr/>
        <a:lstStyle/>
        <a:p>
          <a:endParaRPr lang="en-US"/>
        </a:p>
      </dgm:t>
    </dgm:pt>
    <dgm:pt modelId="{E32AA398-DFBC-431C-A38D-CA96D1B94C57}" type="sibTrans" cxnId="{88AA0255-A118-4B53-815D-1E3BB413F2D3}">
      <dgm:prSet/>
      <dgm:spPr/>
      <dgm:t>
        <a:bodyPr/>
        <a:lstStyle/>
        <a:p>
          <a:endParaRPr lang="en-US"/>
        </a:p>
      </dgm:t>
    </dgm:pt>
    <dgm:pt modelId="{7B3E4C72-28FD-45F3-B719-3EA5480734ED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 smtClean="0">
              <a:latin typeface="Calibri" panose="020F0502020204030204"/>
            </a:rPr>
            <a:t>Chapter 3:  Enhancement in simulation infrastructure</a:t>
          </a:r>
          <a:endParaRPr lang="en-US" dirty="0"/>
        </a:p>
      </dgm:t>
    </dgm:pt>
    <dgm:pt modelId="{BAE022D5-D673-4F2D-87E5-112BA8F68154}" type="parTrans" cxnId="{776286D7-4D18-47DA-8A78-21A168B41045}">
      <dgm:prSet/>
      <dgm:spPr/>
      <dgm:t>
        <a:bodyPr/>
        <a:lstStyle/>
        <a:p>
          <a:endParaRPr lang="en-US"/>
        </a:p>
      </dgm:t>
    </dgm:pt>
    <dgm:pt modelId="{58A21DCD-9FE4-4A42-94D7-52E4BED32BAB}" type="sibTrans" cxnId="{776286D7-4D18-47DA-8A78-21A168B41045}">
      <dgm:prSet/>
      <dgm:spPr/>
      <dgm:t>
        <a:bodyPr/>
        <a:lstStyle/>
        <a:p>
          <a:endParaRPr lang="en-US"/>
        </a:p>
      </dgm:t>
    </dgm:pt>
    <dgm:pt modelId="{D656BB86-2336-4759-9095-1D107F0ABD2F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 smtClean="0">
              <a:latin typeface="Calibri" panose="020F0502020204030204"/>
            </a:rPr>
            <a:t>Chapter 4:  Efficient network synthesis and advanced network     reconfiguration methods</a:t>
          </a:r>
          <a:endParaRPr lang="en-US" dirty="0"/>
        </a:p>
      </dgm:t>
    </dgm:pt>
    <dgm:pt modelId="{EFDE949D-E181-46C2-8ECE-ED9B1AE01811}" type="parTrans" cxnId="{46841397-578B-4B6B-960D-E9095639B931}">
      <dgm:prSet/>
      <dgm:spPr/>
      <dgm:t>
        <a:bodyPr/>
        <a:lstStyle/>
        <a:p>
          <a:endParaRPr lang="en-US"/>
        </a:p>
      </dgm:t>
    </dgm:pt>
    <dgm:pt modelId="{883FB8B3-00F3-4A24-A08F-F6B0644B7AC1}" type="sibTrans" cxnId="{46841397-578B-4B6B-960D-E9095639B931}">
      <dgm:prSet/>
      <dgm:spPr/>
      <dgm:t>
        <a:bodyPr/>
        <a:lstStyle/>
        <a:p>
          <a:endParaRPr lang="en-US"/>
        </a:p>
      </dgm:t>
    </dgm:pt>
    <dgm:pt modelId="{8B429582-BC82-4FA2-8BDF-3B1188B1158B}">
      <dgm:prSet phldrT="[Text]"/>
      <dgm:spPr>
        <a:solidFill>
          <a:srgbClr val="0070C0"/>
        </a:solidFill>
      </dgm:spPr>
      <dgm:t>
        <a:bodyPr/>
        <a:lstStyle/>
        <a:p>
          <a:r>
            <a:rPr lang="en-US" smtClean="0">
              <a:latin typeface="Calibri" panose="020F0502020204030204"/>
            </a:rPr>
            <a:t>Chapter 5:  Ultrafast optical components</a:t>
          </a:r>
          <a:endParaRPr lang="en-US" dirty="0"/>
        </a:p>
      </dgm:t>
    </dgm:pt>
    <dgm:pt modelId="{AAA016F6-2565-4920-8F51-2DD460BF0BCC}" type="parTrans" cxnId="{86AE01FB-0726-46DF-8D5E-1594B2DD4371}">
      <dgm:prSet/>
      <dgm:spPr/>
      <dgm:t>
        <a:bodyPr/>
        <a:lstStyle/>
        <a:p>
          <a:endParaRPr lang="en-US"/>
        </a:p>
      </dgm:t>
    </dgm:pt>
    <dgm:pt modelId="{3AD86C4B-6073-4D07-B8B7-8900CBE007E7}" type="sibTrans" cxnId="{86AE01FB-0726-46DF-8D5E-1594B2DD4371}">
      <dgm:prSet/>
      <dgm:spPr/>
      <dgm:t>
        <a:bodyPr/>
        <a:lstStyle/>
        <a:p>
          <a:endParaRPr lang="en-US"/>
        </a:p>
      </dgm:t>
    </dgm:pt>
    <dgm:pt modelId="{642E601A-784A-4179-AF48-1FC46CC85A63}" type="pres">
      <dgm:prSet presAssocID="{62F08189-3C74-4202-9DB1-1C85B9A0EC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901F6DE-232A-4B41-8DF4-59256851D293}" type="pres">
      <dgm:prSet presAssocID="{6EAD6B1C-5C86-45B6-891C-B0DC311FDC7A}" presName="hierRoot1" presStyleCnt="0">
        <dgm:presLayoutVars>
          <dgm:hierBranch val="init"/>
        </dgm:presLayoutVars>
      </dgm:prSet>
      <dgm:spPr/>
    </dgm:pt>
    <dgm:pt modelId="{243E731B-90AC-4A52-9069-AAD2005A086C}" type="pres">
      <dgm:prSet presAssocID="{6EAD6B1C-5C86-45B6-891C-B0DC311FDC7A}" presName="rootComposite1" presStyleCnt="0"/>
      <dgm:spPr/>
    </dgm:pt>
    <dgm:pt modelId="{C2E8D85B-1A01-4F93-A9D8-A10A9388AABC}" type="pres">
      <dgm:prSet presAssocID="{6EAD6B1C-5C86-45B6-891C-B0DC311FDC7A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8FFD8B7-A864-4C07-BBE0-9D6F768D15F9}" type="pres">
      <dgm:prSet presAssocID="{6EAD6B1C-5C86-45B6-891C-B0DC311FDC7A}" presName="rootConnector1" presStyleLbl="node1" presStyleIdx="0" presStyleCnt="0"/>
      <dgm:spPr/>
      <dgm:t>
        <a:bodyPr/>
        <a:lstStyle/>
        <a:p>
          <a:endParaRPr lang="en-US"/>
        </a:p>
      </dgm:t>
    </dgm:pt>
    <dgm:pt modelId="{51B3BAB0-BF9B-4F6B-B7C3-AFF3E7F79DC4}" type="pres">
      <dgm:prSet presAssocID="{6EAD6B1C-5C86-45B6-891C-B0DC311FDC7A}" presName="hierChild2" presStyleCnt="0"/>
      <dgm:spPr/>
    </dgm:pt>
    <dgm:pt modelId="{902F7411-9763-49C7-AE64-9A064C25D882}" type="pres">
      <dgm:prSet presAssocID="{BAE022D5-D673-4F2D-87E5-112BA8F68154}" presName="Name37" presStyleLbl="parChTrans1D2" presStyleIdx="0" presStyleCnt="3"/>
      <dgm:spPr/>
      <dgm:t>
        <a:bodyPr/>
        <a:lstStyle/>
        <a:p>
          <a:endParaRPr lang="en-US"/>
        </a:p>
      </dgm:t>
    </dgm:pt>
    <dgm:pt modelId="{B8FA4B7F-3C19-4BD1-B5D4-9964C9DF224F}" type="pres">
      <dgm:prSet presAssocID="{7B3E4C72-28FD-45F3-B719-3EA5480734ED}" presName="hierRoot2" presStyleCnt="0">
        <dgm:presLayoutVars>
          <dgm:hierBranch val="init"/>
        </dgm:presLayoutVars>
      </dgm:prSet>
      <dgm:spPr/>
    </dgm:pt>
    <dgm:pt modelId="{F7579BC2-E2C4-44DB-88CA-13DE9E55A7A9}" type="pres">
      <dgm:prSet presAssocID="{7B3E4C72-28FD-45F3-B719-3EA5480734ED}" presName="rootComposite" presStyleCnt="0"/>
      <dgm:spPr/>
    </dgm:pt>
    <dgm:pt modelId="{4C8EEB34-7B20-408D-9503-196B4C3B8E8E}" type="pres">
      <dgm:prSet presAssocID="{7B3E4C72-28FD-45F3-B719-3EA5480734ED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560608-4D79-422C-B7E4-758403F07F91}" type="pres">
      <dgm:prSet presAssocID="{7B3E4C72-28FD-45F3-B719-3EA5480734ED}" presName="rootConnector" presStyleLbl="node2" presStyleIdx="0" presStyleCnt="3"/>
      <dgm:spPr/>
      <dgm:t>
        <a:bodyPr/>
        <a:lstStyle/>
        <a:p>
          <a:endParaRPr lang="en-US"/>
        </a:p>
      </dgm:t>
    </dgm:pt>
    <dgm:pt modelId="{106441F0-A565-406B-BF4E-105D4CC2FFC6}" type="pres">
      <dgm:prSet presAssocID="{7B3E4C72-28FD-45F3-B719-3EA5480734ED}" presName="hierChild4" presStyleCnt="0"/>
      <dgm:spPr/>
    </dgm:pt>
    <dgm:pt modelId="{BE5E1520-99E1-47DB-AAC3-BCE30BC07DF4}" type="pres">
      <dgm:prSet presAssocID="{7B3E4C72-28FD-45F3-B719-3EA5480734ED}" presName="hierChild5" presStyleCnt="0"/>
      <dgm:spPr/>
    </dgm:pt>
    <dgm:pt modelId="{935E650D-4FCD-4995-A10E-1FEAE4753CEA}" type="pres">
      <dgm:prSet presAssocID="{EFDE949D-E181-46C2-8ECE-ED9B1AE01811}" presName="Name37" presStyleLbl="parChTrans1D2" presStyleIdx="1" presStyleCnt="3"/>
      <dgm:spPr/>
      <dgm:t>
        <a:bodyPr/>
        <a:lstStyle/>
        <a:p>
          <a:endParaRPr lang="en-US"/>
        </a:p>
      </dgm:t>
    </dgm:pt>
    <dgm:pt modelId="{D0D3EAC8-085C-4949-A3C0-B5D849B042D3}" type="pres">
      <dgm:prSet presAssocID="{D656BB86-2336-4759-9095-1D107F0ABD2F}" presName="hierRoot2" presStyleCnt="0">
        <dgm:presLayoutVars>
          <dgm:hierBranch val="init"/>
        </dgm:presLayoutVars>
      </dgm:prSet>
      <dgm:spPr/>
    </dgm:pt>
    <dgm:pt modelId="{C3B263C6-41F4-4F06-8189-33788D05FAF5}" type="pres">
      <dgm:prSet presAssocID="{D656BB86-2336-4759-9095-1D107F0ABD2F}" presName="rootComposite" presStyleCnt="0"/>
      <dgm:spPr/>
    </dgm:pt>
    <dgm:pt modelId="{79DEAEFA-620D-4E59-A25E-55C3FB712E1D}" type="pres">
      <dgm:prSet presAssocID="{D656BB86-2336-4759-9095-1D107F0ABD2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13ED323-1C63-4053-BC87-3A115D4831BC}" type="pres">
      <dgm:prSet presAssocID="{D656BB86-2336-4759-9095-1D107F0ABD2F}" presName="rootConnector" presStyleLbl="node2" presStyleIdx="1" presStyleCnt="3"/>
      <dgm:spPr/>
      <dgm:t>
        <a:bodyPr/>
        <a:lstStyle/>
        <a:p>
          <a:endParaRPr lang="en-US"/>
        </a:p>
      </dgm:t>
    </dgm:pt>
    <dgm:pt modelId="{24971877-73C9-47A3-8211-B0BEC6C29371}" type="pres">
      <dgm:prSet presAssocID="{D656BB86-2336-4759-9095-1D107F0ABD2F}" presName="hierChild4" presStyleCnt="0"/>
      <dgm:spPr/>
    </dgm:pt>
    <dgm:pt modelId="{E4CDB015-DABF-4CBA-8572-750E705B8519}" type="pres">
      <dgm:prSet presAssocID="{D656BB86-2336-4759-9095-1D107F0ABD2F}" presName="hierChild5" presStyleCnt="0"/>
      <dgm:spPr/>
    </dgm:pt>
    <dgm:pt modelId="{19218CA3-EE19-4196-8E1E-726DF807B0E3}" type="pres">
      <dgm:prSet presAssocID="{AAA016F6-2565-4920-8F51-2DD460BF0BCC}" presName="Name37" presStyleLbl="parChTrans1D2" presStyleIdx="2" presStyleCnt="3"/>
      <dgm:spPr/>
      <dgm:t>
        <a:bodyPr/>
        <a:lstStyle/>
        <a:p>
          <a:endParaRPr lang="en-US"/>
        </a:p>
      </dgm:t>
    </dgm:pt>
    <dgm:pt modelId="{F58006BE-9FB2-4880-AA4A-6C3E5BF4B3A3}" type="pres">
      <dgm:prSet presAssocID="{8B429582-BC82-4FA2-8BDF-3B1188B1158B}" presName="hierRoot2" presStyleCnt="0">
        <dgm:presLayoutVars>
          <dgm:hierBranch val="init"/>
        </dgm:presLayoutVars>
      </dgm:prSet>
      <dgm:spPr/>
    </dgm:pt>
    <dgm:pt modelId="{5F8FB1C4-196F-44DA-B916-5DF6BC081EA0}" type="pres">
      <dgm:prSet presAssocID="{8B429582-BC82-4FA2-8BDF-3B1188B1158B}" presName="rootComposite" presStyleCnt="0"/>
      <dgm:spPr/>
    </dgm:pt>
    <dgm:pt modelId="{84FB4E9A-C2DF-43B0-8ADB-DA8C5698A42D}" type="pres">
      <dgm:prSet presAssocID="{8B429582-BC82-4FA2-8BDF-3B1188B1158B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0AE72D3-4D14-43DE-AE19-CDEC9DEEE9BD}" type="pres">
      <dgm:prSet presAssocID="{8B429582-BC82-4FA2-8BDF-3B1188B1158B}" presName="rootConnector" presStyleLbl="node2" presStyleIdx="2" presStyleCnt="3"/>
      <dgm:spPr/>
      <dgm:t>
        <a:bodyPr/>
        <a:lstStyle/>
        <a:p>
          <a:endParaRPr lang="en-US"/>
        </a:p>
      </dgm:t>
    </dgm:pt>
    <dgm:pt modelId="{15102093-C8E2-4A31-B1D6-E40F53C39C42}" type="pres">
      <dgm:prSet presAssocID="{8B429582-BC82-4FA2-8BDF-3B1188B1158B}" presName="hierChild4" presStyleCnt="0"/>
      <dgm:spPr/>
    </dgm:pt>
    <dgm:pt modelId="{6FC3200C-C35E-4D9D-880D-46F07BFCB18D}" type="pres">
      <dgm:prSet presAssocID="{8B429582-BC82-4FA2-8BDF-3B1188B1158B}" presName="hierChild5" presStyleCnt="0"/>
      <dgm:spPr/>
    </dgm:pt>
    <dgm:pt modelId="{E0D61F89-0803-4C28-B217-F3E3ABD09B65}" type="pres">
      <dgm:prSet presAssocID="{6EAD6B1C-5C86-45B6-891C-B0DC311FDC7A}" presName="hierChild3" presStyleCnt="0"/>
      <dgm:spPr/>
    </dgm:pt>
  </dgm:ptLst>
  <dgm:cxnLst>
    <dgm:cxn modelId="{14B4DAB2-820B-4421-B509-E952C3056F7A}" type="presOf" srcId="{BAE022D5-D673-4F2D-87E5-112BA8F68154}" destId="{902F7411-9763-49C7-AE64-9A064C25D882}" srcOrd="0" destOrd="0" presId="urn:microsoft.com/office/officeart/2005/8/layout/orgChart1"/>
    <dgm:cxn modelId="{86AE01FB-0726-46DF-8D5E-1594B2DD4371}" srcId="{6EAD6B1C-5C86-45B6-891C-B0DC311FDC7A}" destId="{8B429582-BC82-4FA2-8BDF-3B1188B1158B}" srcOrd="2" destOrd="0" parTransId="{AAA016F6-2565-4920-8F51-2DD460BF0BCC}" sibTransId="{3AD86C4B-6073-4D07-B8B7-8900CBE007E7}"/>
    <dgm:cxn modelId="{389B5282-E09E-4429-95A9-D90FFECD24D6}" type="presOf" srcId="{6EAD6B1C-5C86-45B6-891C-B0DC311FDC7A}" destId="{C2E8D85B-1A01-4F93-A9D8-A10A9388AABC}" srcOrd="0" destOrd="0" presId="urn:microsoft.com/office/officeart/2005/8/layout/orgChart1"/>
    <dgm:cxn modelId="{339BA4D4-54F4-4A31-959C-13A6344CFC32}" type="presOf" srcId="{6EAD6B1C-5C86-45B6-891C-B0DC311FDC7A}" destId="{E8FFD8B7-A864-4C07-BBE0-9D6F768D15F9}" srcOrd="1" destOrd="0" presId="urn:microsoft.com/office/officeart/2005/8/layout/orgChart1"/>
    <dgm:cxn modelId="{E17DC1C2-EB9A-4E93-950B-2A20A0DD69E8}" type="presOf" srcId="{7B3E4C72-28FD-45F3-B719-3EA5480734ED}" destId="{F4560608-4D79-422C-B7E4-758403F07F91}" srcOrd="1" destOrd="0" presId="urn:microsoft.com/office/officeart/2005/8/layout/orgChart1"/>
    <dgm:cxn modelId="{88AA0255-A118-4B53-815D-1E3BB413F2D3}" srcId="{62F08189-3C74-4202-9DB1-1C85B9A0EC8F}" destId="{6EAD6B1C-5C86-45B6-891C-B0DC311FDC7A}" srcOrd="0" destOrd="0" parTransId="{09B0416A-C85C-4D0D-A4DF-8396DBFF88CE}" sibTransId="{E32AA398-DFBC-431C-A38D-CA96D1B94C57}"/>
    <dgm:cxn modelId="{9201AA3F-4C89-4A81-84F8-AD65BE4009B8}" type="presOf" srcId="{EFDE949D-E181-46C2-8ECE-ED9B1AE01811}" destId="{935E650D-4FCD-4995-A10E-1FEAE4753CEA}" srcOrd="0" destOrd="0" presId="urn:microsoft.com/office/officeart/2005/8/layout/orgChart1"/>
    <dgm:cxn modelId="{3BA95E07-65A6-4BE8-AADC-9D4B99B0B6AB}" type="presOf" srcId="{AAA016F6-2565-4920-8F51-2DD460BF0BCC}" destId="{19218CA3-EE19-4196-8E1E-726DF807B0E3}" srcOrd="0" destOrd="0" presId="urn:microsoft.com/office/officeart/2005/8/layout/orgChart1"/>
    <dgm:cxn modelId="{5DC16922-EA66-4ACE-AA80-F1720CF64859}" type="presOf" srcId="{62F08189-3C74-4202-9DB1-1C85B9A0EC8F}" destId="{642E601A-784A-4179-AF48-1FC46CC85A63}" srcOrd="0" destOrd="0" presId="urn:microsoft.com/office/officeart/2005/8/layout/orgChart1"/>
    <dgm:cxn modelId="{454E8590-1282-45A8-B586-27FC7B4A2906}" type="presOf" srcId="{D656BB86-2336-4759-9095-1D107F0ABD2F}" destId="{213ED323-1C63-4053-BC87-3A115D4831BC}" srcOrd="1" destOrd="0" presId="urn:microsoft.com/office/officeart/2005/8/layout/orgChart1"/>
    <dgm:cxn modelId="{9995A27B-E395-4F3B-88C2-A8FC11B8BA00}" type="presOf" srcId="{7B3E4C72-28FD-45F3-B719-3EA5480734ED}" destId="{4C8EEB34-7B20-408D-9503-196B4C3B8E8E}" srcOrd="0" destOrd="0" presId="urn:microsoft.com/office/officeart/2005/8/layout/orgChart1"/>
    <dgm:cxn modelId="{776286D7-4D18-47DA-8A78-21A168B41045}" srcId="{6EAD6B1C-5C86-45B6-891C-B0DC311FDC7A}" destId="{7B3E4C72-28FD-45F3-B719-3EA5480734ED}" srcOrd="0" destOrd="0" parTransId="{BAE022D5-D673-4F2D-87E5-112BA8F68154}" sibTransId="{58A21DCD-9FE4-4A42-94D7-52E4BED32BAB}"/>
    <dgm:cxn modelId="{F03E0756-7A47-4953-B335-9A9A586738CB}" type="presOf" srcId="{8B429582-BC82-4FA2-8BDF-3B1188B1158B}" destId="{50AE72D3-4D14-43DE-AE19-CDEC9DEEE9BD}" srcOrd="1" destOrd="0" presId="urn:microsoft.com/office/officeart/2005/8/layout/orgChart1"/>
    <dgm:cxn modelId="{DAB6A404-3521-477F-9EA7-33E1D3BCD1C7}" type="presOf" srcId="{8B429582-BC82-4FA2-8BDF-3B1188B1158B}" destId="{84FB4E9A-C2DF-43B0-8ADB-DA8C5698A42D}" srcOrd="0" destOrd="0" presId="urn:microsoft.com/office/officeart/2005/8/layout/orgChart1"/>
    <dgm:cxn modelId="{46841397-578B-4B6B-960D-E9095639B931}" srcId="{6EAD6B1C-5C86-45B6-891C-B0DC311FDC7A}" destId="{D656BB86-2336-4759-9095-1D107F0ABD2F}" srcOrd="1" destOrd="0" parTransId="{EFDE949D-E181-46C2-8ECE-ED9B1AE01811}" sibTransId="{883FB8B3-00F3-4A24-A08F-F6B0644B7AC1}"/>
    <dgm:cxn modelId="{C6780C07-473D-4E23-B853-FEEB7A4A92C6}" type="presOf" srcId="{D656BB86-2336-4759-9095-1D107F0ABD2F}" destId="{79DEAEFA-620D-4E59-A25E-55C3FB712E1D}" srcOrd="0" destOrd="0" presId="urn:microsoft.com/office/officeart/2005/8/layout/orgChart1"/>
    <dgm:cxn modelId="{0473EEE3-8A40-48F0-9839-A1EC81B36B6E}" type="presParOf" srcId="{642E601A-784A-4179-AF48-1FC46CC85A63}" destId="{3901F6DE-232A-4B41-8DF4-59256851D293}" srcOrd="0" destOrd="0" presId="urn:microsoft.com/office/officeart/2005/8/layout/orgChart1"/>
    <dgm:cxn modelId="{B8411035-0893-414E-B3D8-6229BBB3ED56}" type="presParOf" srcId="{3901F6DE-232A-4B41-8DF4-59256851D293}" destId="{243E731B-90AC-4A52-9069-AAD2005A086C}" srcOrd="0" destOrd="0" presId="urn:microsoft.com/office/officeart/2005/8/layout/orgChart1"/>
    <dgm:cxn modelId="{472028FF-DD8C-4B7B-8C48-9C1789862418}" type="presParOf" srcId="{243E731B-90AC-4A52-9069-AAD2005A086C}" destId="{C2E8D85B-1A01-4F93-A9D8-A10A9388AABC}" srcOrd="0" destOrd="0" presId="urn:microsoft.com/office/officeart/2005/8/layout/orgChart1"/>
    <dgm:cxn modelId="{69A7446F-6A64-4262-980C-D8CF9E06C340}" type="presParOf" srcId="{243E731B-90AC-4A52-9069-AAD2005A086C}" destId="{E8FFD8B7-A864-4C07-BBE0-9D6F768D15F9}" srcOrd="1" destOrd="0" presId="urn:microsoft.com/office/officeart/2005/8/layout/orgChart1"/>
    <dgm:cxn modelId="{E4E069ED-7F89-43C5-B31B-9C763F716741}" type="presParOf" srcId="{3901F6DE-232A-4B41-8DF4-59256851D293}" destId="{51B3BAB0-BF9B-4F6B-B7C3-AFF3E7F79DC4}" srcOrd="1" destOrd="0" presId="urn:microsoft.com/office/officeart/2005/8/layout/orgChart1"/>
    <dgm:cxn modelId="{FF306AFD-0277-4938-A9B8-D5FB0BFBB3F7}" type="presParOf" srcId="{51B3BAB0-BF9B-4F6B-B7C3-AFF3E7F79DC4}" destId="{902F7411-9763-49C7-AE64-9A064C25D882}" srcOrd="0" destOrd="0" presId="urn:microsoft.com/office/officeart/2005/8/layout/orgChart1"/>
    <dgm:cxn modelId="{E7C8A292-A2DE-4D7C-A78B-684329D56BBE}" type="presParOf" srcId="{51B3BAB0-BF9B-4F6B-B7C3-AFF3E7F79DC4}" destId="{B8FA4B7F-3C19-4BD1-B5D4-9964C9DF224F}" srcOrd="1" destOrd="0" presId="urn:microsoft.com/office/officeart/2005/8/layout/orgChart1"/>
    <dgm:cxn modelId="{49EF4C16-9B11-49C4-8754-2C710D3CC971}" type="presParOf" srcId="{B8FA4B7F-3C19-4BD1-B5D4-9964C9DF224F}" destId="{F7579BC2-E2C4-44DB-88CA-13DE9E55A7A9}" srcOrd="0" destOrd="0" presId="urn:microsoft.com/office/officeart/2005/8/layout/orgChart1"/>
    <dgm:cxn modelId="{E2E90020-D577-4F2A-BFFD-77D7C676B337}" type="presParOf" srcId="{F7579BC2-E2C4-44DB-88CA-13DE9E55A7A9}" destId="{4C8EEB34-7B20-408D-9503-196B4C3B8E8E}" srcOrd="0" destOrd="0" presId="urn:microsoft.com/office/officeart/2005/8/layout/orgChart1"/>
    <dgm:cxn modelId="{DA630186-2094-40F5-9AA9-54A58CD05F1A}" type="presParOf" srcId="{F7579BC2-E2C4-44DB-88CA-13DE9E55A7A9}" destId="{F4560608-4D79-422C-B7E4-758403F07F91}" srcOrd="1" destOrd="0" presId="urn:microsoft.com/office/officeart/2005/8/layout/orgChart1"/>
    <dgm:cxn modelId="{72113D4B-8C21-4187-9F73-BE6B6128A0F7}" type="presParOf" srcId="{B8FA4B7F-3C19-4BD1-B5D4-9964C9DF224F}" destId="{106441F0-A565-406B-BF4E-105D4CC2FFC6}" srcOrd="1" destOrd="0" presId="urn:microsoft.com/office/officeart/2005/8/layout/orgChart1"/>
    <dgm:cxn modelId="{1BCB1711-771D-4BE8-8105-204CB925FB09}" type="presParOf" srcId="{B8FA4B7F-3C19-4BD1-B5D4-9964C9DF224F}" destId="{BE5E1520-99E1-47DB-AAC3-BCE30BC07DF4}" srcOrd="2" destOrd="0" presId="urn:microsoft.com/office/officeart/2005/8/layout/orgChart1"/>
    <dgm:cxn modelId="{1BBB905F-98F3-4DF1-824E-73E79E4AF080}" type="presParOf" srcId="{51B3BAB0-BF9B-4F6B-B7C3-AFF3E7F79DC4}" destId="{935E650D-4FCD-4995-A10E-1FEAE4753CEA}" srcOrd="2" destOrd="0" presId="urn:microsoft.com/office/officeart/2005/8/layout/orgChart1"/>
    <dgm:cxn modelId="{E751B4F0-C0D5-4704-A9CE-9871AD5E647A}" type="presParOf" srcId="{51B3BAB0-BF9B-4F6B-B7C3-AFF3E7F79DC4}" destId="{D0D3EAC8-085C-4949-A3C0-B5D849B042D3}" srcOrd="3" destOrd="0" presId="urn:microsoft.com/office/officeart/2005/8/layout/orgChart1"/>
    <dgm:cxn modelId="{91031C63-0BFB-4AD8-B7AB-04729E790FA4}" type="presParOf" srcId="{D0D3EAC8-085C-4949-A3C0-B5D849B042D3}" destId="{C3B263C6-41F4-4F06-8189-33788D05FAF5}" srcOrd="0" destOrd="0" presId="urn:microsoft.com/office/officeart/2005/8/layout/orgChart1"/>
    <dgm:cxn modelId="{44230495-BC9A-4647-92CF-93D2F4C55888}" type="presParOf" srcId="{C3B263C6-41F4-4F06-8189-33788D05FAF5}" destId="{79DEAEFA-620D-4E59-A25E-55C3FB712E1D}" srcOrd="0" destOrd="0" presId="urn:microsoft.com/office/officeart/2005/8/layout/orgChart1"/>
    <dgm:cxn modelId="{F58F1794-2754-4571-8773-0DDC7F41937C}" type="presParOf" srcId="{C3B263C6-41F4-4F06-8189-33788D05FAF5}" destId="{213ED323-1C63-4053-BC87-3A115D4831BC}" srcOrd="1" destOrd="0" presId="urn:microsoft.com/office/officeart/2005/8/layout/orgChart1"/>
    <dgm:cxn modelId="{83D8CD34-E2B2-4AD3-82D1-5D67F8DC5B77}" type="presParOf" srcId="{D0D3EAC8-085C-4949-A3C0-B5D849B042D3}" destId="{24971877-73C9-47A3-8211-B0BEC6C29371}" srcOrd="1" destOrd="0" presId="urn:microsoft.com/office/officeart/2005/8/layout/orgChart1"/>
    <dgm:cxn modelId="{512936E8-CFB9-4073-AEA4-93AAD7C32659}" type="presParOf" srcId="{D0D3EAC8-085C-4949-A3C0-B5D849B042D3}" destId="{E4CDB015-DABF-4CBA-8572-750E705B8519}" srcOrd="2" destOrd="0" presId="urn:microsoft.com/office/officeart/2005/8/layout/orgChart1"/>
    <dgm:cxn modelId="{5AA749DA-684E-430C-BBB0-0508131C6C15}" type="presParOf" srcId="{51B3BAB0-BF9B-4F6B-B7C3-AFF3E7F79DC4}" destId="{19218CA3-EE19-4196-8E1E-726DF807B0E3}" srcOrd="4" destOrd="0" presId="urn:microsoft.com/office/officeart/2005/8/layout/orgChart1"/>
    <dgm:cxn modelId="{44D1D4E8-4319-4ED1-9906-A8CB1DDF46FE}" type="presParOf" srcId="{51B3BAB0-BF9B-4F6B-B7C3-AFF3E7F79DC4}" destId="{F58006BE-9FB2-4880-AA4A-6C3E5BF4B3A3}" srcOrd="5" destOrd="0" presId="urn:microsoft.com/office/officeart/2005/8/layout/orgChart1"/>
    <dgm:cxn modelId="{E27E2EA1-1EDA-4C59-84AC-3BBCF1F64D71}" type="presParOf" srcId="{F58006BE-9FB2-4880-AA4A-6C3E5BF4B3A3}" destId="{5F8FB1C4-196F-44DA-B916-5DF6BC081EA0}" srcOrd="0" destOrd="0" presId="urn:microsoft.com/office/officeart/2005/8/layout/orgChart1"/>
    <dgm:cxn modelId="{2C321BD8-A8D4-4337-8E1D-422A8D15BD3E}" type="presParOf" srcId="{5F8FB1C4-196F-44DA-B916-5DF6BC081EA0}" destId="{84FB4E9A-C2DF-43B0-8ADB-DA8C5698A42D}" srcOrd="0" destOrd="0" presId="urn:microsoft.com/office/officeart/2005/8/layout/orgChart1"/>
    <dgm:cxn modelId="{5CA2A9E8-6901-4ADA-8615-16A26E400D94}" type="presParOf" srcId="{5F8FB1C4-196F-44DA-B916-5DF6BC081EA0}" destId="{50AE72D3-4D14-43DE-AE19-CDEC9DEEE9BD}" srcOrd="1" destOrd="0" presId="urn:microsoft.com/office/officeart/2005/8/layout/orgChart1"/>
    <dgm:cxn modelId="{E5E863DE-FE6E-4439-AC86-0F24B2F5E522}" type="presParOf" srcId="{F58006BE-9FB2-4880-AA4A-6C3E5BF4B3A3}" destId="{15102093-C8E2-4A31-B1D6-E40F53C39C42}" srcOrd="1" destOrd="0" presId="urn:microsoft.com/office/officeart/2005/8/layout/orgChart1"/>
    <dgm:cxn modelId="{940813CB-D67F-4DEB-91C2-A4B618DDC1BB}" type="presParOf" srcId="{F58006BE-9FB2-4880-AA4A-6C3E5BF4B3A3}" destId="{6FC3200C-C35E-4D9D-880D-46F07BFCB18D}" srcOrd="2" destOrd="0" presId="urn:microsoft.com/office/officeart/2005/8/layout/orgChart1"/>
    <dgm:cxn modelId="{D815F646-16F3-4392-AB9D-305025DC30AB}" type="presParOf" srcId="{3901F6DE-232A-4B41-8DF4-59256851D293}" destId="{E0D61F89-0803-4C28-B217-F3E3ABD09B6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8B8713F-E26D-42E7-B289-4BA15063366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1818142-E652-461D-8C5E-9FE5B9B2D072}">
      <dgm:prSet phldrT="[Text]"/>
      <dgm:spPr/>
      <dgm:t>
        <a:bodyPr/>
        <a:lstStyle/>
        <a:p>
          <a:r>
            <a:rPr lang="en-US" dirty="0" smtClean="0"/>
            <a:t>Exponential time algorithm</a:t>
          </a:r>
          <a:endParaRPr lang="en-US" dirty="0"/>
        </a:p>
      </dgm:t>
    </dgm:pt>
    <dgm:pt modelId="{E62627C2-8E9A-409E-B884-05EC7EFD5DCF}" type="parTrans" cxnId="{0E2D4983-32BF-4999-845B-AD8AFB1A224F}">
      <dgm:prSet/>
      <dgm:spPr/>
      <dgm:t>
        <a:bodyPr/>
        <a:lstStyle/>
        <a:p>
          <a:endParaRPr lang="en-US"/>
        </a:p>
      </dgm:t>
    </dgm:pt>
    <dgm:pt modelId="{8B27D638-1BB9-4B9E-AFB5-90D95DFCD62C}" type="sibTrans" cxnId="{0E2D4983-32BF-4999-845B-AD8AFB1A224F}">
      <dgm:prSet/>
      <dgm:spPr/>
      <dgm:t>
        <a:bodyPr/>
        <a:lstStyle/>
        <a:p>
          <a:endParaRPr lang="en-US"/>
        </a:p>
      </dgm:t>
    </dgm:pt>
    <dgm:pt modelId="{22B64EEF-584E-4B12-954D-D007272B8E45}">
      <dgm:prSet phldrT="[Text]"/>
      <dgm:spPr/>
      <dgm:t>
        <a:bodyPr/>
        <a:lstStyle/>
        <a:p>
          <a:r>
            <a:rPr lang="en-US" dirty="0" err="1" smtClean="0"/>
            <a:t>Binzhang</a:t>
          </a:r>
          <a:r>
            <a:rPr lang="en-US" dirty="0" smtClean="0"/>
            <a:t> et al</a:t>
          </a:r>
          <a:endParaRPr lang="en-US" dirty="0"/>
        </a:p>
      </dgm:t>
    </dgm:pt>
    <dgm:pt modelId="{306AE806-4229-4D0A-B9BB-BE269D3E8A4D}" type="parTrans" cxnId="{0D86EC23-B30E-47A6-8807-DB432A8FF9D2}">
      <dgm:prSet/>
      <dgm:spPr/>
      <dgm:t>
        <a:bodyPr/>
        <a:lstStyle/>
        <a:p>
          <a:endParaRPr lang="en-US"/>
        </a:p>
      </dgm:t>
    </dgm:pt>
    <dgm:pt modelId="{08FFA0F8-E803-4460-8AFF-B9080A0AC715}" type="sibTrans" cxnId="{0D86EC23-B30E-47A6-8807-DB432A8FF9D2}">
      <dgm:prSet/>
      <dgm:spPr/>
      <dgm:t>
        <a:bodyPr/>
        <a:lstStyle/>
        <a:p>
          <a:endParaRPr lang="en-US"/>
        </a:p>
      </dgm:t>
    </dgm:pt>
    <dgm:pt modelId="{0BDF1A2F-1077-42F1-8F8F-9A44FEA012E6}">
      <dgm:prSet phldrT="[Text]"/>
      <dgm:spPr/>
      <dgm:t>
        <a:bodyPr/>
        <a:lstStyle/>
        <a:p>
          <a:r>
            <a:rPr lang="en-US" dirty="0" smtClean="0"/>
            <a:t>Suboptimal algorithm</a:t>
          </a:r>
          <a:endParaRPr lang="en-US" dirty="0"/>
        </a:p>
      </dgm:t>
    </dgm:pt>
    <dgm:pt modelId="{A9159C7B-BEFD-4516-B463-7CA31EB73D32}" type="parTrans" cxnId="{F6468F1B-1D73-4B91-AB1F-338BBD2685A9}">
      <dgm:prSet/>
      <dgm:spPr/>
      <dgm:t>
        <a:bodyPr/>
        <a:lstStyle/>
        <a:p>
          <a:endParaRPr lang="en-US"/>
        </a:p>
      </dgm:t>
    </dgm:pt>
    <dgm:pt modelId="{4EF6CD13-A342-431E-B1BF-9A648DFA2F1C}" type="sibTrans" cxnId="{F6468F1B-1D73-4B91-AB1F-338BBD2685A9}">
      <dgm:prSet/>
      <dgm:spPr/>
      <dgm:t>
        <a:bodyPr/>
        <a:lstStyle/>
        <a:p>
          <a:endParaRPr lang="en-US"/>
        </a:p>
      </dgm:t>
    </dgm:pt>
    <dgm:pt modelId="{26C0FDB2-A21C-45DF-BDF4-C12192619EE9}">
      <dgm:prSet phldrT="[Text]"/>
      <dgm:spPr/>
      <dgm:t>
        <a:bodyPr/>
        <a:lstStyle/>
        <a:p>
          <a:r>
            <a:rPr lang="en-US" dirty="0" smtClean="0"/>
            <a:t>ATAC, Probe</a:t>
          </a:r>
          <a:endParaRPr lang="en-US" dirty="0"/>
        </a:p>
      </dgm:t>
    </dgm:pt>
    <dgm:pt modelId="{B8850513-30F3-4962-B699-1191B56882A4}" type="parTrans" cxnId="{CB2CAF81-BFBC-42ED-A914-EDCC19687A94}">
      <dgm:prSet/>
      <dgm:spPr/>
      <dgm:t>
        <a:bodyPr/>
        <a:lstStyle/>
        <a:p>
          <a:endParaRPr lang="en-US"/>
        </a:p>
      </dgm:t>
    </dgm:pt>
    <dgm:pt modelId="{9ED47007-43F3-4CC3-B38B-9F81E4D4FF4D}" type="sibTrans" cxnId="{CB2CAF81-BFBC-42ED-A914-EDCC19687A94}">
      <dgm:prSet/>
      <dgm:spPr/>
      <dgm:t>
        <a:bodyPr/>
        <a:lstStyle/>
        <a:p>
          <a:endParaRPr lang="en-US"/>
        </a:p>
      </dgm:t>
    </dgm:pt>
    <dgm:pt modelId="{6D6DFE23-1DCD-4691-9F7B-AEBC8D3E1832}">
      <dgm:prSet phldrT="[Text]"/>
      <dgm:spPr/>
      <dgm:t>
        <a:bodyPr/>
        <a:lstStyle/>
        <a:p>
          <a:r>
            <a:rPr lang="en-US" dirty="0" smtClean="0"/>
            <a:t>Tree network</a:t>
          </a:r>
          <a:endParaRPr lang="en-US" dirty="0"/>
        </a:p>
      </dgm:t>
    </dgm:pt>
    <dgm:pt modelId="{9447FE8C-3538-4B08-BDE7-29A726517339}" type="parTrans" cxnId="{12AE577B-9136-4BA4-AA86-6108D8F1D07A}">
      <dgm:prSet/>
      <dgm:spPr/>
      <dgm:t>
        <a:bodyPr/>
        <a:lstStyle/>
        <a:p>
          <a:endParaRPr lang="en-US"/>
        </a:p>
      </dgm:t>
    </dgm:pt>
    <dgm:pt modelId="{1163CC69-3F23-402C-828B-CB1263F2A421}" type="sibTrans" cxnId="{12AE577B-9136-4BA4-AA86-6108D8F1D07A}">
      <dgm:prSet/>
      <dgm:spPr/>
      <dgm:t>
        <a:bodyPr/>
        <a:lstStyle/>
        <a:p>
          <a:endParaRPr lang="en-US"/>
        </a:p>
      </dgm:t>
    </dgm:pt>
    <dgm:pt modelId="{5553865C-B006-41EC-8146-F0BC02F86A87}">
      <dgm:prSet phldrT="[Text]"/>
      <dgm:spPr/>
      <dgm:t>
        <a:bodyPr/>
        <a:lstStyle/>
        <a:p>
          <a:r>
            <a:rPr lang="en-US" dirty="0" smtClean="0"/>
            <a:t>Reduces the variance</a:t>
          </a:r>
          <a:endParaRPr lang="en-US" dirty="0"/>
        </a:p>
      </dgm:t>
    </dgm:pt>
    <dgm:pt modelId="{45306649-7CC3-4B5A-9E2A-ED57003E9849}" type="parTrans" cxnId="{8C9C2642-0301-4A94-B27C-C53A5033E0DA}">
      <dgm:prSet/>
      <dgm:spPr/>
      <dgm:t>
        <a:bodyPr/>
        <a:lstStyle/>
        <a:p>
          <a:endParaRPr lang="en-US"/>
        </a:p>
      </dgm:t>
    </dgm:pt>
    <dgm:pt modelId="{3466F85F-99BB-4878-9FEA-6306592B35EC}" type="sibTrans" cxnId="{8C9C2642-0301-4A94-B27C-C53A5033E0DA}">
      <dgm:prSet/>
      <dgm:spPr/>
      <dgm:t>
        <a:bodyPr/>
        <a:lstStyle/>
        <a:p>
          <a:endParaRPr lang="en-US"/>
        </a:p>
      </dgm:t>
    </dgm:pt>
    <dgm:pt modelId="{284EDA2B-32D3-4BA3-9988-6C69B6DBC4A9}">
      <dgm:prSet phldrT="[Text]"/>
      <dgm:spPr/>
      <dgm:t>
        <a:bodyPr/>
        <a:lstStyle/>
        <a:p>
          <a:r>
            <a:rPr lang="en-US" dirty="0" smtClean="0"/>
            <a:t>Theoretical split ratios (1/n, 1/(n-1)….1/4,1/3,1/2)</a:t>
          </a:r>
          <a:endParaRPr lang="en-US" dirty="0"/>
        </a:p>
      </dgm:t>
    </dgm:pt>
    <dgm:pt modelId="{EE57238F-2D0E-4FAA-9623-3D7DBB948320}" type="parTrans" cxnId="{A5DB680B-5A4A-482D-8C77-FB4C57ABFC52}">
      <dgm:prSet/>
      <dgm:spPr/>
      <dgm:t>
        <a:bodyPr/>
        <a:lstStyle/>
        <a:p>
          <a:endParaRPr lang="en-US"/>
        </a:p>
      </dgm:t>
    </dgm:pt>
    <dgm:pt modelId="{4419B96A-F11C-47B7-BA2E-75A0DC99CA5D}" type="sibTrans" cxnId="{A5DB680B-5A4A-482D-8C77-FB4C57ABFC52}">
      <dgm:prSet/>
      <dgm:spPr/>
      <dgm:t>
        <a:bodyPr/>
        <a:lstStyle/>
        <a:p>
          <a:endParaRPr lang="en-US"/>
        </a:p>
      </dgm:t>
    </dgm:pt>
    <dgm:pt modelId="{B9FD0FC9-B07B-4B75-A953-9697C1365964}" type="pres">
      <dgm:prSet presAssocID="{C8B8713F-E26D-42E7-B289-4BA15063366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FFA9ABC-FCAF-4822-813E-775C7FC25173}" type="pres">
      <dgm:prSet presAssocID="{81818142-E652-461D-8C5E-9FE5B9B2D072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883250-DCFF-4CE3-B5CC-3B4D47194AC1}" type="pres">
      <dgm:prSet presAssocID="{81818142-E652-461D-8C5E-9FE5B9B2D072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9BAD98-EA9D-4EEC-857E-519057274DB9}" type="pres">
      <dgm:prSet presAssocID="{0BDF1A2F-1077-42F1-8F8F-9A44FEA012E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31FC65-C85A-4426-B76F-834C6413E64D}" type="pres">
      <dgm:prSet presAssocID="{0BDF1A2F-1077-42F1-8F8F-9A44FEA012E6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5DB680B-5A4A-482D-8C77-FB4C57ABFC52}" srcId="{26C0FDB2-A21C-45DF-BDF4-C12192619EE9}" destId="{284EDA2B-32D3-4BA3-9988-6C69B6DBC4A9}" srcOrd="0" destOrd="0" parTransId="{EE57238F-2D0E-4FAA-9623-3D7DBB948320}" sibTransId="{4419B96A-F11C-47B7-BA2E-75A0DC99CA5D}"/>
    <dgm:cxn modelId="{CB2CAF81-BFBC-42ED-A914-EDCC19687A94}" srcId="{0BDF1A2F-1077-42F1-8F8F-9A44FEA012E6}" destId="{26C0FDB2-A21C-45DF-BDF4-C12192619EE9}" srcOrd="0" destOrd="0" parTransId="{B8850513-30F3-4962-B699-1191B56882A4}" sibTransId="{9ED47007-43F3-4CC3-B38B-9F81E4D4FF4D}"/>
    <dgm:cxn modelId="{9B52BC07-DAD5-400D-967D-624CA5029E9B}" type="presOf" srcId="{81818142-E652-461D-8C5E-9FE5B9B2D072}" destId="{4FFA9ABC-FCAF-4822-813E-775C7FC25173}" srcOrd="0" destOrd="0" presId="urn:microsoft.com/office/officeart/2005/8/layout/vList2"/>
    <dgm:cxn modelId="{0E2D4983-32BF-4999-845B-AD8AFB1A224F}" srcId="{C8B8713F-E26D-42E7-B289-4BA15063366F}" destId="{81818142-E652-461D-8C5E-9FE5B9B2D072}" srcOrd="0" destOrd="0" parTransId="{E62627C2-8E9A-409E-B884-05EC7EFD5DCF}" sibTransId="{8B27D638-1BB9-4B9E-AFB5-90D95DFCD62C}"/>
    <dgm:cxn modelId="{8C9C2642-0301-4A94-B27C-C53A5033E0DA}" srcId="{22B64EEF-584E-4B12-954D-D007272B8E45}" destId="{5553865C-B006-41EC-8146-F0BC02F86A87}" srcOrd="1" destOrd="0" parTransId="{45306649-7CC3-4B5A-9E2A-ED57003E9849}" sibTransId="{3466F85F-99BB-4878-9FEA-6306592B35EC}"/>
    <dgm:cxn modelId="{4CD9E3F9-0391-4F53-A199-453012E2CDF8}" type="presOf" srcId="{5553865C-B006-41EC-8146-F0BC02F86A87}" destId="{35883250-DCFF-4CE3-B5CC-3B4D47194AC1}" srcOrd="0" destOrd="2" presId="urn:microsoft.com/office/officeart/2005/8/layout/vList2"/>
    <dgm:cxn modelId="{154F74EA-FFE2-4CA1-B6CC-DBB0BB24B566}" type="presOf" srcId="{284EDA2B-32D3-4BA3-9988-6C69B6DBC4A9}" destId="{7031FC65-C85A-4426-B76F-834C6413E64D}" srcOrd="0" destOrd="1" presId="urn:microsoft.com/office/officeart/2005/8/layout/vList2"/>
    <dgm:cxn modelId="{6A3E0243-CC48-4055-9021-F72AE4509C5E}" type="presOf" srcId="{26C0FDB2-A21C-45DF-BDF4-C12192619EE9}" destId="{7031FC65-C85A-4426-B76F-834C6413E64D}" srcOrd="0" destOrd="0" presId="urn:microsoft.com/office/officeart/2005/8/layout/vList2"/>
    <dgm:cxn modelId="{C224F928-05F5-40EE-87F5-ACD2BB53DE04}" type="presOf" srcId="{C8B8713F-E26D-42E7-B289-4BA15063366F}" destId="{B9FD0FC9-B07B-4B75-A953-9697C1365964}" srcOrd="0" destOrd="0" presId="urn:microsoft.com/office/officeart/2005/8/layout/vList2"/>
    <dgm:cxn modelId="{72356AFB-99AB-4B3D-940A-17C7A757E085}" type="presOf" srcId="{6D6DFE23-1DCD-4691-9F7B-AEBC8D3E1832}" destId="{35883250-DCFF-4CE3-B5CC-3B4D47194AC1}" srcOrd="0" destOrd="1" presId="urn:microsoft.com/office/officeart/2005/8/layout/vList2"/>
    <dgm:cxn modelId="{12AE577B-9136-4BA4-AA86-6108D8F1D07A}" srcId="{22B64EEF-584E-4B12-954D-D007272B8E45}" destId="{6D6DFE23-1DCD-4691-9F7B-AEBC8D3E1832}" srcOrd="0" destOrd="0" parTransId="{9447FE8C-3538-4B08-BDE7-29A726517339}" sibTransId="{1163CC69-3F23-402C-828B-CB1263F2A421}"/>
    <dgm:cxn modelId="{E6EBE3B4-E9A8-4E8A-82E3-153B393415FB}" type="presOf" srcId="{22B64EEF-584E-4B12-954D-D007272B8E45}" destId="{35883250-DCFF-4CE3-B5CC-3B4D47194AC1}" srcOrd="0" destOrd="0" presId="urn:microsoft.com/office/officeart/2005/8/layout/vList2"/>
    <dgm:cxn modelId="{F6468F1B-1D73-4B91-AB1F-338BBD2685A9}" srcId="{C8B8713F-E26D-42E7-B289-4BA15063366F}" destId="{0BDF1A2F-1077-42F1-8F8F-9A44FEA012E6}" srcOrd="1" destOrd="0" parTransId="{A9159C7B-BEFD-4516-B463-7CA31EB73D32}" sibTransId="{4EF6CD13-A342-431E-B1BF-9A648DFA2F1C}"/>
    <dgm:cxn modelId="{0D86EC23-B30E-47A6-8807-DB432A8FF9D2}" srcId="{81818142-E652-461D-8C5E-9FE5B9B2D072}" destId="{22B64EEF-584E-4B12-954D-D007272B8E45}" srcOrd="0" destOrd="0" parTransId="{306AE806-4229-4D0A-B9BB-BE269D3E8A4D}" sibTransId="{08FFA0F8-E803-4460-8AFF-B9080A0AC715}"/>
    <dgm:cxn modelId="{B6A39066-4946-4DA7-82EF-6D90E5202CC9}" type="presOf" srcId="{0BDF1A2F-1077-42F1-8F8F-9A44FEA012E6}" destId="{969BAD98-EA9D-4EEC-857E-519057274DB9}" srcOrd="0" destOrd="0" presId="urn:microsoft.com/office/officeart/2005/8/layout/vList2"/>
    <dgm:cxn modelId="{4C34DF4C-2E22-4EAE-8CC9-CDB016C9819F}" type="presParOf" srcId="{B9FD0FC9-B07B-4B75-A953-9697C1365964}" destId="{4FFA9ABC-FCAF-4822-813E-775C7FC25173}" srcOrd="0" destOrd="0" presId="urn:microsoft.com/office/officeart/2005/8/layout/vList2"/>
    <dgm:cxn modelId="{43D268F6-8944-4ED3-8F95-FDC4074AC6BD}" type="presParOf" srcId="{B9FD0FC9-B07B-4B75-A953-9697C1365964}" destId="{35883250-DCFF-4CE3-B5CC-3B4D47194AC1}" srcOrd="1" destOrd="0" presId="urn:microsoft.com/office/officeart/2005/8/layout/vList2"/>
    <dgm:cxn modelId="{B69E3FD6-5C5B-44F2-BD6D-86EF74C2BD5A}" type="presParOf" srcId="{B9FD0FC9-B07B-4B75-A953-9697C1365964}" destId="{969BAD98-EA9D-4EEC-857E-519057274DB9}" srcOrd="2" destOrd="0" presId="urn:microsoft.com/office/officeart/2005/8/layout/vList2"/>
    <dgm:cxn modelId="{AACDDE23-030F-40E0-9EE2-451B852A9B0D}" type="presParOf" srcId="{B9FD0FC9-B07B-4B75-A953-9697C1365964}" destId="{7031FC65-C85A-4426-B76F-834C6413E64D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FAF496B-DDD3-4D36-8D14-F052EA793909}" type="doc">
      <dgm:prSet loTypeId="urn:microsoft.com/office/officeart/2005/8/layout/vList3" loCatId="picture" qsTypeId="urn:microsoft.com/office/officeart/2005/8/quickstyle/simple5" qsCatId="simple" csTypeId="urn:microsoft.com/office/officeart/2005/8/colors/accent1_2" csCatId="accent1" phldr="1"/>
      <dgm:spPr/>
    </dgm:pt>
    <dgm:pt modelId="{1C1E4841-3349-4229-8B99-74903D702207}">
      <dgm:prSet phldrT="[Text]"/>
      <dgm:spPr/>
      <dgm:t>
        <a:bodyPr/>
        <a:lstStyle/>
        <a:p>
          <a:r>
            <a:rPr lang="en-US" dirty="0" smtClean="0"/>
            <a:t>1 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→ M Splitters</a:t>
          </a:r>
          <a:endParaRPr lang="en-US" dirty="0"/>
        </a:p>
      </dgm:t>
    </dgm:pt>
    <dgm:pt modelId="{819ED79A-12E4-41E1-A9F9-E977150E5732}" type="parTrans" cxnId="{0FC3C94F-715C-4833-AD32-AD0BC1B0AB61}">
      <dgm:prSet/>
      <dgm:spPr/>
      <dgm:t>
        <a:bodyPr/>
        <a:lstStyle/>
        <a:p>
          <a:endParaRPr lang="en-US"/>
        </a:p>
      </dgm:t>
    </dgm:pt>
    <dgm:pt modelId="{12568F6B-32A3-4932-923C-F8786CC54A00}" type="sibTrans" cxnId="{0FC3C94F-715C-4833-AD32-AD0BC1B0AB61}">
      <dgm:prSet/>
      <dgm:spPr/>
      <dgm:t>
        <a:bodyPr/>
        <a:lstStyle/>
        <a:p>
          <a:endParaRPr lang="en-US"/>
        </a:p>
      </dgm:t>
    </dgm:pt>
    <dgm:pt modelId="{75DB35D2-5DD6-4FDB-AA72-DC32495346BE}">
      <dgm:prSet phldrT="[Text]"/>
      <dgm:spPr/>
      <dgm:t>
        <a:bodyPr/>
        <a:lstStyle/>
        <a:p>
          <a:r>
            <a:rPr lang="en-US" dirty="0" smtClean="0"/>
            <a:t>Heterogeneous Splitters</a:t>
          </a:r>
          <a:endParaRPr lang="en-US" dirty="0"/>
        </a:p>
      </dgm:t>
    </dgm:pt>
    <dgm:pt modelId="{F486794D-F6D8-4761-8277-C6E9ACB3FD7F}" type="parTrans" cxnId="{936008C3-935B-49D5-B155-A9162293FC3B}">
      <dgm:prSet/>
      <dgm:spPr/>
      <dgm:t>
        <a:bodyPr/>
        <a:lstStyle/>
        <a:p>
          <a:endParaRPr lang="en-US"/>
        </a:p>
      </dgm:t>
    </dgm:pt>
    <dgm:pt modelId="{1E54A6E8-124E-4886-894A-41BD84C0D869}" type="sibTrans" cxnId="{936008C3-935B-49D5-B155-A9162293FC3B}">
      <dgm:prSet/>
      <dgm:spPr/>
      <dgm:t>
        <a:bodyPr/>
        <a:lstStyle/>
        <a:p>
          <a:endParaRPr lang="en-US"/>
        </a:p>
      </dgm:t>
    </dgm:pt>
    <dgm:pt modelId="{AADEAE81-624D-4303-869D-8D36DED6D028}" type="pres">
      <dgm:prSet presAssocID="{9FAF496B-DDD3-4D36-8D14-F052EA793909}" presName="linearFlow" presStyleCnt="0">
        <dgm:presLayoutVars>
          <dgm:dir/>
          <dgm:resizeHandles val="exact"/>
        </dgm:presLayoutVars>
      </dgm:prSet>
      <dgm:spPr/>
    </dgm:pt>
    <dgm:pt modelId="{171DF580-B02F-4428-8291-C2984CFB00A1}" type="pres">
      <dgm:prSet presAssocID="{1C1E4841-3349-4229-8B99-74903D702207}" presName="composite" presStyleCnt="0"/>
      <dgm:spPr/>
    </dgm:pt>
    <dgm:pt modelId="{162125C5-5BAE-4637-B0BD-5E56E5002949}" type="pres">
      <dgm:prSet presAssocID="{1C1E4841-3349-4229-8B99-74903D702207}" presName="imgShp" presStyleLbl="fgImgPlace1" presStyleIdx="0" presStyleCnt="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A5342E20-4329-42C7-9EEF-5B72FCCB57BB}" type="pres">
      <dgm:prSet presAssocID="{1C1E4841-3349-4229-8B99-74903D702207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BF12C2-3A2F-4CCD-A40E-7A15FF0C7FE4}" type="pres">
      <dgm:prSet presAssocID="{12568F6B-32A3-4932-923C-F8786CC54A00}" presName="spacing" presStyleCnt="0"/>
      <dgm:spPr/>
    </dgm:pt>
    <dgm:pt modelId="{3B5880E5-5212-4D95-B40C-9D743B52ADED}" type="pres">
      <dgm:prSet presAssocID="{75DB35D2-5DD6-4FDB-AA72-DC32495346BE}" presName="composite" presStyleCnt="0"/>
      <dgm:spPr/>
    </dgm:pt>
    <dgm:pt modelId="{CAE95931-B7C8-4E4D-A4D7-B86071493152}" type="pres">
      <dgm:prSet presAssocID="{75DB35D2-5DD6-4FDB-AA72-DC32495346BE}" presName="imgShp" presStyleLbl="fgImgPlace1" presStyleIdx="1" presStyleCnt="2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8000" b="-28000"/>
          </a:stretch>
        </a:blipFill>
      </dgm:spPr>
    </dgm:pt>
    <dgm:pt modelId="{703D6635-11C8-4C71-8DA4-C26176843504}" type="pres">
      <dgm:prSet presAssocID="{75DB35D2-5DD6-4FDB-AA72-DC32495346BE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3E9B243-65D0-466D-A64E-38D9D28BAE67}" type="presOf" srcId="{1C1E4841-3349-4229-8B99-74903D702207}" destId="{A5342E20-4329-42C7-9EEF-5B72FCCB57BB}" srcOrd="0" destOrd="0" presId="urn:microsoft.com/office/officeart/2005/8/layout/vList3"/>
    <dgm:cxn modelId="{936008C3-935B-49D5-B155-A9162293FC3B}" srcId="{9FAF496B-DDD3-4D36-8D14-F052EA793909}" destId="{75DB35D2-5DD6-4FDB-AA72-DC32495346BE}" srcOrd="1" destOrd="0" parTransId="{F486794D-F6D8-4761-8277-C6E9ACB3FD7F}" sibTransId="{1E54A6E8-124E-4886-894A-41BD84C0D869}"/>
    <dgm:cxn modelId="{0FC3C94F-715C-4833-AD32-AD0BC1B0AB61}" srcId="{9FAF496B-DDD3-4D36-8D14-F052EA793909}" destId="{1C1E4841-3349-4229-8B99-74903D702207}" srcOrd="0" destOrd="0" parTransId="{819ED79A-12E4-41E1-A9F9-E977150E5732}" sibTransId="{12568F6B-32A3-4932-923C-F8786CC54A00}"/>
    <dgm:cxn modelId="{D1C2D625-8069-4C5F-9B45-DA906631C814}" type="presOf" srcId="{75DB35D2-5DD6-4FDB-AA72-DC32495346BE}" destId="{703D6635-11C8-4C71-8DA4-C26176843504}" srcOrd="0" destOrd="0" presId="urn:microsoft.com/office/officeart/2005/8/layout/vList3"/>
    <dgm:cxn modelId="{505BDBCD-33B0-4DF5-87E9-05FF9CBA6F41}" type="presOf" srcId="{9FAF496B-DDD3-4D36-8D14-F052EA793909}" destId="{AADEAE81-624D-4303-869D-8D36DED6D028}" srcOrd="0" destOrd="0" presId="urn:microsoft.com/office/officeart/2005/8/layout/vList3"/>
    <dgm:cxn modelId="{7FE580C1-4563-47AA-AB18-786920EDB22D}" type="presParOf" srcId="{AADEAE81-624D-4303-869D-8D36DED6D028}" destId="{171DF580-B02F-4428-8291-C2984CFB00A1}" srcOrd="0" destOrd="0" presId="urn:microsoft.com/office/officeart/2005/8/layout/vList3"/>
    <dgm:cxn modelId="{0F6815D7-2502-48C6-8906-54FB5A00F8F0}" type="presParOf" srcId="{171DF580-B02F-4428-8291-C2984CFB00A1}" destId="{162125C5-5BAE-4637-B0BD-5E56E5002949}" srcOrd="0" destOrd="0" presId="urn:microsoft.com/office/officeart/2005/8/layout/vList3"/>
    <dgm:cxn modelId="{67A15E6A-9E21-456E-92A9-0D1076D953EE}" type="presParOf" srcId="{171DF580-B02F-4428-8291-C2984CFB00A1}" destId="{A5342E20-4329-42C7-9EEF-5B72FCCB57BB}" srcOrd="1" destOrd="0" presId="urn:microsoft.com/office/officeart/2005/8/layout/vList3"/>
    <dgm:cxn modelId="{AA4B45A3-7659-4DCD-B449-B5650AA240D6}" type="presParOf" srcId="{AADEAE81-624D-4303-869D-8D36DED6D028}" destId="{CBBF12C2-3A2F-4CCD-A40E-7A15FF0C7FE4}" srcOrd="1" destOrd="0" presId="urn:microsoft.com/office/officeart/2005/8/layout/vList3"/>
    <dgm:cxn modelId="{444A2C0B-613B-40DA-AA22-B1A194453517}" type="presParOf" srcId="{AADEAE81-624D-4303-869D-8D36DED6D028}" destId="{3B5880E5-5212-4D95-B40C-9D743B52ADED}" srcOrd="2" destOrd="0" presId="urn:microsoft.com/office/officeart/2005/8/layout/vList3"/>
    <dgm:cxn modelId="{A49E5269-256C-4E7F-955F-E29F565039F0}" type="presParOf" srcId="{3B5880E5-5212-4D95-B40C-9D743B52ADED}" destId="{CAE95931-B7C8-4E4D-A4D7-B86071493152}" srcOrd="0" destOrd="0" presId="urn:microsoft.com/office/officeart/2005/8/layout/vList3"/>
    <dgm:cxn modelId="{537157E8-5DBD-493D-8374-4ECC57595156}" type="presParOf" srcId="{3B5880E5-5212-4D95-B40C-9D743B52ADED}" destId="{703D6635-11C8-4C71-8DA4-C2617684350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6AB90F5-7CC1-4867-9565-C2C50D989165}" type="doc">
      <dgm:prSet loTypeId="urn:microsoft.com/office/officeart/2009/3/layout/HorizontalOrganizationChart" loCatId="hierarchy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1BDB8E-3159-456E-8DB3-EC43AA2CE027}">
      <dgm:prSet phldrT="[Text]"/>
      <dgm:spPr/>
      <dgm:t>
        <a:bodyPr/>
        <a:lstStyle/>
        <a:p>
          <a:r>
            <a:rPr lang="en-US" dirty="0" smtClean="0"/>
            <a:t>Hardware Implementation</a:t>
          </a:r>
          <a:endParaRPr lang="en-US" dirty="0"/>
        </a:p>
      </dgm:t>
    </dgm:pt>
    <dgm:pt modelId="{6D4F4890-C7DC-4ED4-AF6C-B3E080BC932C}" type="parTrans" cxnId="{944669C9-AC2A-4EBB-9D4F-103D353193A0}">
      <dgm:prSet/>
      <dgm:spPr/>
      <dgm:t>
        <a:bodyPr/>
        <a:lstStyle/>
        <a:p>
          <a:endParaRPr lang="en-US"/>
        </a:p>
      </dgm:t>
    </dgm:pt>
    <dgm:pt modelId="{110F7196-949D-4500-8C6A-EA60B8A149E4}" type="sibTrans" cxnId="{944669C9-AC2A-4EBB-9D4F-103D353193A0}">
      <dgm:prSet/>
      <dgm:spPr/>
      <dgm:t>
        <a:bodyPr/>
        <a:lstStyle/>
        <a:p>
          <a:endParaRPr lang="en-US"/>
        </a:p>
      </dgm:t>
    </dgm:pt>
    <dgm:pt modelId="{898B2D7F-CD42-42B0-98FE-9CE74D5D5D56}">
      <dgm:prSet phldrT="[Text]"/>
      <dgm:spPr/>
      <dgm:t>
        <a:bodyPr/>
        <a:lstStyle/>
        <a:p>
          <a:r>
            <a:rPr lang="en-US" dirty="0" smtClean="0"/>
            <a:t>Ring</a:t>
          </a:r>
          <a:endParaRPr lang="en-US" dirty="0"/>
        </a:p>
      </dgm:t>
    </dgm:pt>
    <dgm:pt modelId="{91F96253-7FC0-4931-89CD-9FA8A0E645A1}" type="parTrans" cxnId="{A4C14F6D-3DA5-4B5B-92CA-5883EA32BA6C}">
      <dgm:prSet/>
      <dgm:spPr/>
      <dgm:t>
        <a:bodyPr/>
        <a:lstStyle/>
        <a:p>
          <a:endParaRPr lang="en-US"/>
        </a:p>
      </dgm:t>
    </dgm:pt>
    <dgm:pt modelId="{A2608204-150C-4FFD-9790-E56A5CE7E682}" type="sibTrans" cxnId="{A4C14F6D-3DA5-4B5B-92CA-5883EA32BA6C}">
      <dgm:prSet/>
      <dgm:spPr/>
      <dgm:t>
        <a:bodyPr/>
        <a:lstStyle/>
        <a:p>
          <a:endParaRPr lang="en-US"/>
        </a:p>
      </dgm:t>
    </dgm:pt>
    <dgm:pt modelId="{973C4123-B5B7-408B-9BE8-09E6429E7D0C}">
      <dgm:prSet phldrT="[Text]"/>
      <dgm:spPr/>
      <dgm:t>
        <a:bodyPr/>
        <a:lstStyle/>
        <a:p>
          <a:r>
            <a:rPr lang="en-US" dirty="0" smtClean="0"/>
            <a:t>Tree</a:t>
          </a:r>
          <a:endParaRPr lang="en-US" dirty="0"/>
        </a:p>
      </dgm:t>
    </dgm:pt>
    <dgm:pt modelId="{5F1A4F8B-A993-460C-99FF-02407CF219DF}" type="parTrans" cxnId="{E2501D86-E3E9-4D99-B72B-9D9AE485FB5D}">
      <dgm:prSet/>
      <dgm:spPr/>
      <dgm:t>
        <a:bodyPr/>
        <a:lstStyle/>
        <a:p>
          <a:endParaRPr lang="en-US"/>
        </a:p>
      </dgm:t>
    </dgm:pt>
    <dgm:pt modelId="{B5DF84C9-0373-4FAE-9AF2-0E11BF4115BB}" type="sibTrans" cxnId="{E2501D86-E3E9-4D99-B72B-9D9AE485FB5D}">
      <dgm:prSet/>
      <dgm:spPr/>
      <dgm:t>
        <a:bodyPr/>
        <a:lstStyle/>
        <a:p>
          <a:endParaRPr lang="en-US"/>
        </a:p>
      </dgm:t>
    </dgm:pt>
    <dgm:pt modelId="{880EDF63-39AD-4663-9AB4-09EF5BF587D0}" type="pres">
      <dgm:prSet presAssocID="{C6AB90F5-7CC1-4867-9565-C2C50D98916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EF46261-5A81-46A1-870D-43397C0AB508}" type="pres">
      <dgm:prSet presAssocID="{791BDB8E-3159-456E-8DB3-EC43AA2CE027}" presName="hierRoot1" presStyleCnt="0">
        <dgm:presLayoutVars>
          <dgm:hierBranch val="init"/>
        </dgm:presLayoutVars>
      </dgm:prSet>
      <dgm:spPr/>
    </dgm:pt>
    <dgm:pt modelId="{02B08AF4-11B3-4D81-975C-1FAFCB038971}" type="pres">
      <dgm:prSet presAssocID="{791BDB8E-3159-456E-8DB3-EC43AA2CE027}" presName="rootComposite1" presStyleCnt="0"/>
      <dgm:spPr/>
    </dgm:pt>
    <dgm:pt modelId="{66E44F07-13BF-4648-BBC9-30752C994DEF}" type="pres">
      <dgm:prSet presAssocID="{791BDB8E-3159-456E-8DB3-EC43AA2CE02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BEFF8C-5281-4EA9-AA86-60654226F0D8}" type="pres">
      <dgm:prSet presAssocID="{791BDB8E-3159-456E-8DB3-EC43AA2CE02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C63FA66E-BFC6-495C-819A-549233FDB6FC}" type="pres">
      <dgm:prSet presAssocID="{791BDB8E-3159-456E-8DB3-EC43AA2CE027}" presName="hierChild2" presStyleCnt="0"/>
      <dgm:spPr/>
    </dgm:pt>
    <dgm:pt modelId="{4CEEB3C8-9506-47C8-BCAE-CEDD30638DD5}" type="pres">
      <dgm:prSet presAssocID="{91F96253-7FC0-4931-89CD-9FA8A0E645A1}" presName="Name64" presStyleLbl="parChTrans1D2" presStyleIdx="0" presStyleCnt="2"/>
      <dgm:spPr/>
      <dgm:t>
        <a:bodyPr/>
        <a:lstStyle/>
        <a:p>
          <a:endParaRPr lang="en-US"/>
        </a:p>
      </dgm:t>
    </dgm:pt>
    <dgm:pt modelId="{F7C73F98-71F4-4CF0-86C5-EE47584679BC}" type="pres">
      <dgm:prSet presAssocID="{898B2D7F-CD42-42B0-98FE-9CE74D5D5D56}" presName="hierRoot2" presStyleCnt="0">
        <dgm:presLayoutVars>
          <dgm:hierBranch val="init"/>
        </dgm:presLayoutVars>
      </dgm:prSet>
      <dgm:spPr/>
    </dgm:pt>
    <dgm:pt modelId="{A35817F7-6CBB-4527-9AC5-B377F3E9ADC8}" type="pres">
      <dgm:prSet presAssocID="{898B2D7F-CD42-42B0-98FE-9CE74D5D5D56}" presName="rootComposite" presStyleCnt="0"/>
      <dgm:spPr/>
    </dgm:pt>
    <dgm:pt modelId="{D36D6EDD-AC15-4198-AEBF-D9453ED053CF}" type="pres">
      <dgm:prSet presAssocID="{898B2D7F-CD42-42B0-98FE-9CE74D5D5D56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985A90A-08E4-482A-A774-6F56C3CD5753}" type="pres">
      <dgm:prSet presAssocID="{898B2D7F-CD42-42B0-98FE-9CE74D5D5D56}" presName="rootConnector" presStyleLbl="node2" presStyleIdx="0" presStyleCnt="2"/>
      <dgm:spPr/>
      <dgm:t>
        <a:bodyPr/>
        <a:lstStyle/>
        <a:p>
          <a:endParaRPr lang="en-US"/>
        </a:p>
      </dgm:t>
    </dgm:pt>
    <dgm:pt modelId="{EA92EE2E-2660-42FC-8637-16EDFC38D1D4}" type="pres">
      <dgm:prSet presAssocID="{898B2D7F-CD42-42B0-98FE-9CE74D5D5D56}" presName="hierChild4" presStyleCnt="0"/>
      <dgm:spPr/>
    </dgm:pt>
    <dgm:pt modelId="{1DF100DD-2D37-4085-AFF1-A2C0B1602D11}" type="pres">
      <dgm:prSet presAssocID="{898B2D7F-CD42-42B0-98FE-9CE74D5D5D56}" presName="hierChild5" presStyleCnt="0"/>
      <dgm:spPr/>
    </dgm:pt>
    <dgm:pt modelId="{82C091D7-87D0-4588-8E81-233DC1BA988B}" type="pres">
      <dgm:prSet presAssocID="{5F1A4F8B-A993-460C-99FF-02407CF219DF}" presName="Name64" presStyleLbl="parChTrans1D2" presStyleIdx="1" presStyleCnt="2"/>
      <dgm:spPr/>
      <dgm:t>
        <a:bodyPr/>
        <a:lstStyle/>
        <a:p>
          <a:endParaRPr lang="en-US"/>
        </a:p>
      </dgm:t>
    </dgm:pt>
    <dgm:pt modelId="{7DCD75D1-DBF4-4C3C-A3CE-A64BC0E4EBBF}" type="pres">
      <dgm:prSet presAssocID="{973C4123-B5B7-408B-9BE8-09E6429E7D0C}" presName="hierRoot2" presStyleCnt="0">
        <dgm:presLayoutVars>
          <dgm:hierBranch val="init"/>
        </dgm:presLayoutVars>
      </dgm:prSet>
      <dgm:spPr/>
    </dgm:pt>
    <dgm:pt modelId="{AB02EAE3-24A0-46DF-BD32-7E262C3472F6}" type="pres">
      <dgm:prSet presAssocID="{973C4123-B5B7-408B-9BE8-09E6429E7D0C}" presName="rootComposite" presStyleCnt="0"/>
      <dgm:spPr/>
    </dgm:pt>
    <dgm:pt modelId="{060F2983-97AB-4ABB-B2BF-DEBC5D855228}" type="pres">
      <dgm:prSet presAssocID="{973C4123-B5B7-408B-9BE8-09E6429E7D0C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959A3B9-6B4E-43DF-8664-88E233AB2B96}" type="pres">
      <dgm:prSet presAssocID="{973C4123-B5B7-408B-9BE8-09E6429E7D0C}" presName="rootConnector" presStyleLbl="node2" presStyleIdx="1" presStyleCnt="2"/>
      <dgm:spPr/>
      <dgm:t>
        <a:bodyPr/>
        <a:lstStyle/>
        <a:p>
          <a:endParaRPr lang="en-US"/>
        </a:p>
      </dgm:t>
    </dgm:pt>
    <dgm:pt modelId="{28C0B6D2-98F2-45AA-9FE2-A19CC393B714}" type="pres">
      <dgm:prSet presAssocID="{973C4123-B5B7-408B-9BE8-09E6429E7D0C}" presName="hierChild4" presStyleCnt="0"/>
      <dgm:spPr/>
    </dgm:pt>
    <dgm:pt modelId="{2DFBF3D4-F053-4AE7-B749-2D7A8E02856B}" type="pres">
      <dgm:prSet presAssocID="{973C4123-B5B7-408B-9BE8-09E6429E7D0C}" presName="hierChild5" presStyleCnt="0"/>
      <dgm:spPr/>
    </dgm:pt>
    <dgm:pt modelId="{2FBB88C7-AB95-4CC4-AA03-EB181F993C12}" type="pres">
      <dgm:prSet presAssocID="{791BDB8E-3159-456E-8DB3-EC43AA2CE027}" presName="hierChild3" presStyleCnt="0"/>
      <dgm:spPr/>
    </dgm:pt>
  </dgm:ptLst>
  <dgm:cxnLst>
    <dgm:cxn modelId="{CE59D178-3668-4A8E-8E5D-E4208F473FD9}" type="presOf" srcId="{791BDB8E-3159-456E-8DB3-EC43AA2CE027}" destId="{66BEFF8C-5281-4EA9-AA86-60654226F0D8}" srcOrd="1" destOrd="0" presId="urn:microsoft.com/office/officeart/2009/3/layout/HorizontalOrganizationChart"/>
    <dgm:cxn modelId="{2D793F5D-F722-4FE9-8C7E-239832FBCDDD}" type="presOf" srcId="{5F1A4F8B-A993-460C-99FF-02407CF219DF}" destId="{82C091D7-87D0-4588-8E81-233DC1BA988B}" srcOrd="0" destOrd="0" presId="urn:microsoft.com/office/officeart/2009/3/layout/HorizontalOrganizationChart"/>
    <dgm:cxn modelId="{E2501D86-E3E9-4D99-B72B-9D9AE485FB5D}" srcId="{791BDB8E-3159-456E-8DB3-EC43AA2CE027}" destId="{973C4123-B5B7-408B-9BE8-09E6429E7D0C}" srcOrd="1" destOrd="0" parTransId="{5F1A4F8B-A993-460C-99FF-02407CF219DF}" sibTransId="{B5DF84C9-0373-4FAE-9AF2-0E11BF4115BB}"/>
    <dgm:cxn modelId="{61AEF66D-890E-46CA-8F41-516D1B14E52C}" type="presOf" srcId="{898B2D7F-CD42-42B0-98FE-9CE74D5D5D56}" destId="{2985A90A-08E4-482A-A774-6F56C3CD5753}" srcOrd="1" destOrd="0" presId="urn:microsoft.com/office/officeart/2009/3/layout/HorizontalOrganizationChart"/>
    <dgm:cxn modelId="{F3DE55CD-9754-4291-B544-20C52BCD8247}" type="presOf" srcId="{91F96253-7FC0-4931-89CD-9FA8A0E645A1}" destId="{4CEEB3C8-9506-47C8-BCAE-CEDD30638DD5}" srcOrd="0" destOrd="0" presId="urn:microsoft.com/office/officeart/2009/3/layout/HorizontalOrganizationChart"/>
    <dgm:cxn modelId="{A4C14F6D-3DA5-4B5B-92CA-5883EA32BA6C}" srcId="{791BDB8E-3159-456E-8DB3-EC43AA2CE027}" destId="{898B2D7F-CD42-42B0-98FE-9CE74D5D5D56}" srcOrd="0" destOrd="0" parTransId="{91F96253-7FC0-4931-89CD-9FA8A0E645A1}" sibTransId="{A2608204-150C-4FFD-9790-E56A5CE7E682}"/>
    <dgm:cxn modelId="{F40D427A-7190-4F3B-999B-4A38C5F980A9}" type="presOf" srcId="{C6AB90F5-7CC1-4867-9565-C2C50D989165}" destId="{880EDF63-39AD-4663-9AB4-09EF5BF587D0}" srcOrd="0" destOrd="0" presId="urn:microsoft.com/office/officeart/2009/3/layout/HorizontalOrganizationChart"/>
    <dgm:cxn modelId="{38013944-C8FA-4E02-B5E1-4FFB18CA88EB}" type="presOf" srcId="{791BDB8E-3159-456E-8DB3-EC43AA2CE027}" destId="{66E44F07-13BF-4648-BBC9-30752C994DEF}" srcOrd="0" destOrd="0" presId="urn:microsoft.com/office/officeart/2009/3/layout/HorizontalOrganizationChart"/>
    <dgm:cxn modelId="{DCE05371-1F18-43B6-83CA-1FB5E0F958AB}" type="presOf" srcId="{973C4123-B5B7-408B-9BE8-09E6429E7D0C}" destId="{060F2983-97AB-4ABB-B2BF-DEBC5D855228}" srcOrd="0" destOrd="0" presId="urn:microsoft.com/office/officeart/2009/3/layout/HorizontalOrganizationChart"/>
    <dgm:cxn modelId="{944669C9-AC2A-4EBB-9D4F-103D353193A0}" srcId="{C6AB90F5-7CC1-4867-9565-C2C50D989165}" destId="{791BDB8E-3159-456E-8DB3-EC43AA2CE027}" srcOrd="0" destOrd="0" parTransId="{6D4F4890-C7DC-4ED4-AF6C-B3E080BC932C}" sibTransId="{110F7196-949D-4500-8C6A-EA60B8A149E4}"/>
    <dgm:cxn modelId="{05CDBF1D-2096-41FC-AE1C-A03FCE4EFAE7}" type="presOf" srcId="{973C4123-B5B7-408B-9BE8-09E6429E7D0C}" destId="{E959A3B9-6B4E-43DF-8664-88E233AB2B96}" srcOrd="1" destOrd="0" presId="urn:microsoft.com/office/officeart/2009/3/layout/HorizontalOrganizationChart"/>
    <dgm:cxn modelId="{67454780-0BCF-41FC-A642-54E2AB6D0442}" type="presOf" srcId="{898B2D7F-CD42-42B0-98FE-9CE74D5D5D56}" destId="{D36D6EDD-AC15-4198-AEBF-D9453ED053CF}" srcOrd="0" destOrd="0" presId="urn:microsoft.com/office/officeart/2009/3/layout/HorizontalOrganizationChart"/>
    <dgm:cxn modelId="{F3167104-9BE6-45F2-A4B0-84519B3A4876}" type="presParOf" srcId="{880EDF63-39AD-4663-9AB4-09EF5BF587D0}" destId="{FEF46261-5A81-46A1-870D-43397C0AB508}" srcOrd="0" destOrd="0" presId="urn:microsoft.com/office/officeart/2009/3/layout/HorizontalOrganizationChart"/>
    <dgm:cxn modelId="{CB4341FA-8376-42D9-B03E-AC5C23D7F3BC}" type="presParOf" srcId="{FEF46261-5A81-46A1-870D-43397C0AB508}" destId="{02B08AF4-11B3-4D81-975C-1FAFCB038971}" srcOrd="0" destOrd="0" presId="urn:microsoft.com/office/officeart/2009/3/layout/HorizontalOrganizationChart"/>
    <dgm:cxn modelId="{FF6C40EA-1C56-473E-B133-A5655A60DB9D}" type="presParOf" srcId="{02B08AF4-11B3-4D81-975C-1FAFCB038971}" destId="{66E44F07-13BF-4648-BBC9-30752C994DEF}" srcOrd="0" destOrd="0" presId="urn:microsoft.com/office/officeart/2009/3/layout/HorizontalOrganizationChart"/>
    <dgm:cxn modelId="{4B0B9558-8DDB-464E-9529-F0FAA5249861}" type="presParOf" srcId="{02B08AF4-11B3-4D81-975C-1FAFCB038971}" destId="{66BEFF8C-5281-4EA9-AA86-60654226F0D8}" srcOrd="1" destOrd="0" presId="urn:microsoft.com/office/officeart/2009/3/layout/HorizontalOrganizationChart"/>
    <dgm:cxn modelId="{2660468A-BCCF-4EAE-A4B4-9F9C3A35AF2C}" type="presParOf" srcId="{FEF46261-5A81-46A1-870D-43397C0AB508}" destId="{C63FA66E-BFC6-495C-819A-549233FDB6FC}" srcOrd="1" destOrd="0" presId="urn:microsoft.com/office/officeart/2009/3/layout/HorizontalOrganizationChart"/>
    <dgm:cxn modelId="{913E3BBA-4169-43FA-8BD8-669EB5AB9CD9}" type="presParOf" srcId="{C63FA66E-BFC6-495C-819A-549233FDB6FC}" destId="{4CEEB3C8-9506-47C8-BCAE-CEDD30638DD5}" srcOrd="0" destOrd="0" presId="urn:microsoft.com/office/officeart/2009/3/layout/HorizontalOrganizationChart"/>
    <dgm:cxn modelId="{2AC989DC-17AD-4E69-8D77-44129EBA7780}" type="presParOf" srcId="{C63FA66E-BFC6-495C-819A-549233FDB6FC}" destId="{F7C73F98-71F4-4CF0-86C5-EE47584679BC}" srcOrd="1" destOrd="0" presId="urn:microsoft.com/office/officeart/2009/3/layout/HorizontalOrganizationChart"/>
    <dgm:cxn modelId="{9049536E-729C-45A8-BB04-E3C079832A18}" type="presParOf" srcId="{F7C73F98-71F4-4CF0-86C5-EE47584679BC}" destId="{A35817F7-6CBB-4527-9AC5-B377F3E9ADC8}" srcOrd="0" destOrd="0" presId="urn:microsoft.com/office/officeart/2009/3/layout/HorizontalOrganizationChart"/>
    <dgm:cxn modelId="{8D04817E-FB3D-48CA-9F3E-03B2723A0215}" type="presParOf" srcId="{A35817F7-6CBB-4527-9AC5-B377F3E9ADC8}" destId="{D36D6EDD-AC15-4198-AEBF-D9453ED053CF}" srcOrd="0" destOrd="0" presId="urn:microsoft.com/office/officeart/2009/3/layout/HorizontalOrganizationChart"/>
    <dgm:cxn modelId="{C70D817E-2A57-41BE-9A15-11CEF99F903F}" type="presParOf" srcId="{A35817F7-6CBB-4527-9AC5-B377F3E9ADC8}" destId="{2985A90A-08E4-482A-A774-6F56C3CD5753}" srcOrd="1" destOrd="0" presId="urn:microsoft.com/office/officeart/2009/3/layout/HorizontalOrganizationChart"/>
    <dgm:cxn modelId="{DC529931-CB69-413D-8937-5146AA03E6FC}" type="presParOf" srcId="{F7C73F98-71F4-4CF0-86C5-EE47584679BC}" destId="{EA92EE2E-2660-42FC-8637-16EDFC38D1D4}" srcOrd="1" destOrd="0" presId="urn:microsoft.com/office/officeart/2009/3/layout/HorizontalOrganizationChart"/>
    <dgm:cxn modelId="{CAF9D21E-675F-4EFB-9AF4-C235C4224EC6}" type="presParOf" srcId="{F7C73F98-71F4-4CF0-86C5-EE47584679BC}" destId="{1DF100DD-2D37-4085-AFF1-A2C0B1602D11}" srcOrd="2" destOrd="0" presId="urn:microsoft.com/office/officeart/2009/3/layout/HorizontalOrganizationChart"/>
    <dgm:cxn modelId="{C7D98324-90FF-4642-AD8C-A5E9453B7CC5}" type="presParOf" srcId="{C63FA66E-BFC6-495C-819A-549233FDB6FC}" destId="{82C091D7-87D0-4588-8E81-233DC1BA988B}" srcOrd="2" destOrd="0" presId="urn:microsoft.com/office/officeart/2009/3/layout/HorizontalOrganizationChart"/>
    <dgm:cxn modelId="{9A9F4185-2C29-4DB9-8747-73B4083D317D}" type="presParOf" srcId="{C63FA66E-BFC6-495C-819A-549233FDB6FC}" destId="{7DCD75D1-DBF4-4C3C-A3CE-A64BC0E4EBBF}" srcOrd="3" destOrd="0" presId="urn:microsoft.com/office/officeart/2009/3/layout/HorizontalOrganizationChart"/>
    <dgm:cxn modelId="{0B8592BA-7E7F-4BC9-A5E6-69F68858F5C8}" type="presParOf" srcId="{7DCD75D1-DBF4-4C3C-A3CE-A64BC0E4EBBF}" destId="{AB02EAE3-24A0-46DF-BD32-7E262C3472F6}" srcOrd="0" destOrd="0" presId="urn:microsoft.com/office/officeart/2009/3/layout/HorizontalOrganizationChart"/>
    <dgm:cxn modelId="{EF90C9AA-0DB8-4AD0-863E-200CB483C1D3}" type="presParOf" srcId="{AB02EAE3-24A0-46DF-BD32-7E262C3472F6}" destId="{060F2983-97AB-4ABB-B2BF-DEBC5D855228}" srcOrd="0" destOrd="0" presId="urn:microsoft.com/office/officeart/2009/3/layout/HorizontalOrganizationChart"/>
    <dgm:cxn modelId="{3DFB61C3-8B58-493F-8E3A-6D2DA32B313A}" type="presParOf" srcId="{AB02EAE3-24A0-46DF-BD32-7E262C3472F6}" destId="{E959A3B9-6B4E-43DF-8664-88E233AB2B96}" srcOrd="1" destOrd="0" presId="urn:microsoft.com/office/officeart/2009/3/layout/HorizontalOrganizationChart"/>
    <dgm:cxn modelId="{397FAAEB-DA96-42AF-BC0B-64262F9A11FD}" type="presParOf" srcId="{7DCD75D1-DBF4-4C3C-A3CE-A64BC0E4EBBF}" destId="{28C0B6D2-98F2-45AA-9FE2-A19CC393B714}" srcOrd="1" destOrd="0" presId="urn:microsoft.com/office/officeart/2009/3/layout/HorizontalOrganizationChart"/>
    <dgm:cxn modelId="{E042528F-53E1-48BB-ADC0-32455C9EABCD}" type="presParOf" srcId="{7DCD75D1-DBF4-4C3C-A3CE-A64BC0E4EBBF}" destId="{2DFBF3D4-F053-4AE7-B749-2D7A8E02856B}" srcOrd="2" destOrd="0" presId="urn:microsoft.com/office/officeart/2009/3/layout/HorizontalOrganizationChart"/>
    <dgm:cxn modelId="{0D673CA8-E737-46BA-89A2-C549D423E1F7}" type="presParOf" srcId="{FEF46261-5A81-46A1-870D-43397C0AB508}" destId="{2FBB88C7-AB95-4CC4-AA03-EB181F993C12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E620624-F28E-4B8B-9B16-085FE74BBB62}" type="doc">
      <dgm:prSet loTypeId="urn:microsoft.com/office/officeart/2005/8/layout/vList3" loCatId="picture" qsTypeId="urn:microsoft.com/office/officeart/2005/8/quickstyle/3d1" qsCatId="3D" csTypeId="urn:microsoft.com/office/officeart/2005/8/colors/accent1_2" csCatId="accent1" phldr="1"/>
      <dgm:spPr/>
    </dgm:pt>
    <dgm:pt modelId="{9E6812B0-7480-4092-9F3D-3E268AFF872D}">
      <dgm:prSet phldrT="[Text]"/>
      <dgm:spPr/>
      <dgm:t>
        <a:bodyPr/>
        <a:lstStyle/>
        <a:p>
          <a:r>
            <a:rPr lang="en-US" dirty="0" smtClean="0"/>
            <a:t>18 nm technology</a:t>
          </a:r>
          <a:endParaRPr lang="en-US" dirty="0"/>
        </a:p>
      </dgm:t>
    </dgm:pt>
    <dgm:pt modelId="{2F75A3E0-F956-465A-8488-A5C763C48439}" type="parTrans" cxnId="{D321C36E-8F93-4F39-A500-56A9B5064A1D}">
      <dgm:prSet/>
      <dgm:spPr/>
      <dgm:t>
        <a:bodyPr/>
        <a:lstStyle/>
        <a:p>
          <a:endParaRPr lang="en-US"/>
        </a:p>
      </dgm:t>
    </dgm:pt>
    <dgm:pt modelId="{596B6B11-99AC-451C-A902-0038AABCB770}" type="sibTrans" cxnId="{D321C36E-8F93-4F39-A500-56A9B5064A1D}">
      <dgm:prSet/>
      <dgm:spPr/>
      <dgm:t>
        <a:bodyPr/>
        <a:lstStyle/>
        <a:p>
          <a:endParaRPr lang="en-US"/>
        </a:p>
      </dgm:t>
    </dgm:pt>
    <dgm:pt modelId="{C5D6627B-342A-4AA8-B225-31BD62CB3240}">
      <dgm:prSet phldrT="[Text]"/>
      <dgm:spPr/>
      <dgm:t>
        <a:bodyPr/>
        <a:lstStyle/>
        <a:p>
          <a:r>
            <a:rPr lang="en-US" dirty="0" smtClean="0"/>
            <a:t>Frequency divider(clock)</a:t>
          </a:r>
          <a:endParaRPr lang="en-US" dirty="0"/>
        </a:p>
      </dgm:t>
    </dgm:pt>
    <dgm:pt modelId="{0EE7918E-18C2-4D0C-8A55-F7049CB4EA21}" type="parTrans" cxnId="{F290E229-5B31-4C66-A4AC-BDD4E07C72F1}">
      <dgm:prSet/>
      <dgm:spPr/>
      <dgm:t>
        <a:bodyPr/>
        <a:lstStyle/>
        <a:p>
          <a:endParaRPr lang="en-US"/>
        </a:p>
      </dgm:t>
    </dgm:pt>
    <dgm:pt modelId="{D7B50A3F-2B56-4FB6-9614-D96845BC13BA}" type="sibTrans" cxnId="{F290E229-5B31-4C66-A4AC-BDD4E07C72F1}">
      <dgm:prSet/>
      <dgm:spPr/>
      <dgm:t>
        <a:bodyPr/>
        <a:lstStyle/>
        <a:p>
          <a:endParaRPr lang="en-US"/>
        </a:p>
      </dgm:t>
    </dgm:pt>
    <dgm:pt modelId="{8FB9C018-54E0-4A61-B78F-51B2BB29AAD1}">
      <dgm:prSet phldrT="[Text]"/>
      <dgm:spPr/>
      <dgm:t>
        <a:bodyPr/>
        <a:lstStyle/>
        <a:p>
          <a:r>
            <a:rPr lang="en-US" dirty="0" smtClean="0"/>
            <a:t>Cacti 5.3 simulations</a:t>
          </a:r>
          <a:endParaRPr lang="en-US" dirty="0"/>
        </a:p>
      </dgm:t>
    </dgm:pt>
    <dgm:pt modelId="{36392127-9CDE-49BA-98A7-2A550820C191}" type="sibTrans" cxnId="{74455217-9870-4ED3-B6DB-C715A4818EBA}">
      <dgm:prSet/>
      <dgm:spPr/>
      <dgm:t>
        <a:bodyPr/>
        <a:lstStyle/>
        <a:p>
          <a:endParaRPr lang="en-US"/>
        </a:p>
      </dgm:t>
    </dgm:pt>
    <dgm:pt modelId="{24836D54-655D-4BFB-999E-5BD5857DB016}" type="parTrans" cxnId="{74455217-9870-4ED3-B6DB-C715A4818EBA}">
      <dgm:prSet/>
      <dgm:spPr/>
      <dgm:t>
        <a:bodyPr/>
        <a:lstStyle/>
        <a:p>
          <a:endParaRPr lang="en-US"/>
        </a:p>
      </dgm:t>
    </dgm:pt>
    <dgm:pt modelId="{F9FF188D-5ED2-4541-A602-1EFD330A2D25}" type="pres">
      <dgm:prSet presAssocID="{AE620624-F28E-4B8B-9B16-085FE74BBB62}" presName="linearFlow" presStyleCnt="0">
        <dgm:presLayoutVars>
          <dgm:dir/>
          <dgm:resizeHandles val="exact"/>
        </dgm:presLayoutVars>
      </dgm:prSet>
      <dgm:spPr/>
    </dgm:pt>
    <dgm:pt modelId="{6E0DA583-45D2-461B-AD56-30C63463DE3D}" type="pres">
      <dgm:prSet presAssocID="{8FB9C018-54E0-4A61-B78F-51B2BB29AAD1}" presName="composite" presStyleCnt="0"/>
      <dgm:spPr/>
    </dgm:pt>
    <dgm:pt modelId="{28B3FE38-DE43-4A44-9E8B-8880DA4F5DD2}" type="pres">
      <dgm:prSet presAssocID="{8FB9C018-54E0-4A61-B78F-51B2BB29AAD1}" presName="imgShp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FB51F52F-C404-4186-9A47-5949D9427ED3}" type="pres">
      <dgm:prSet presAssocID="{8FB9C018-54E0-4A61-B78F-51B2BB29AAD1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0D6745-FB22-44EE-8545-DC21375B67EA}" type="pres">
      <dgm:prSet presAssocID="{36392127-9CDE-49BA-98A7-2A550820C191}" presName="spacing" presStyleCnt="0"/>
      <dgm:spPr/>
    </dgm:pt>
    <dgm:pt modelId="{0F9C363F-6017-430B-A6ED-D7BF0ED9ACE0}" type="pres">
      <dgm:prSet presAssocID="{9E6812B0-7480-4092-9F3D-3E268AFF872D}" presName="composite" presStyleCnt="0"/>
      <dgm:spPr/>
    </dgm:pt>
    <dgm:pt modelId="{6866628C-46D2-42D8-ADA3-A8FB5F165F1B}" type="pres">
      <dgm:prSet presAssocID="{9E6812B0-7480-4092-9F3D-3E268AFF872D}" presName="imgShp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7C927ECA-0AB3-47E5-96ED-9EA1F1704BC2}" type="pres">
      <dgm:prSet presAssocID="{9E6812B0-7480-4092-9F3D-3E268AFF872D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62133D-637B-4BC6-AB84-BA5B5D23BF37}" type="pres">
      <dgm:prSet presAssocID="{596B6B11-99AC-451C-A902-0038AABCB770}" presName="spacing" presStyleCnt="0"/>
      <dgm:spPr/>
    </dgm:pt>
    <dgm:pt modelId="{D0134917-93C4-4191-B3EF-10D9344C3870}" type="pres">
      <dgm:prSet presAssocID="{C5D6627B-342A-4AA8-B225-31BD62CB3240}" presName="composite" presStyleCnt="0"/>
      <dgm:spPr/>
    </dgm:pt>
    <dgm:pt modelId="{46100272-11F0-46A9-BE8E-AB9462DB3288}" type="pres">
      <dgm:prSet presAssocID="{C5D6627B-342A-4AA8-B225-31BD62CB3240}" presName="imgShp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2447B66C-9FD7-4E05-AFB5-46CA2D1EA82C}" type="pres">
      <dgm:prSet presAssocID="{C5D6627B-342A-4AA8-B225-31BD62CB3240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4455217-9870-4ED3-B6DB-C715A4818EBA}" srcId="{AE620624-F28E-4B8B-9B16-085FE74BBB62}" destId="{8FB9C018-54E0-4A61-B78F-51B2BB29AAD1}" srcOrd="0" destOrd="0" parTransId="{24836D54-655D-4BFB-999E-5BD5857DB016}" sibTransId="{36392127-9CDE-49BA-98A7-2A550820C191}"/>
    <dgm:cxn modelId="{D321C36E-8F93-4F39-A500-56A9B5064A1D}" srcId="{AE620624-F28E-4B8B-9B16-085FE74BBB62}" destId="{9E6812B0-7480-4092-9F3D-3E268AFF872D}" srcOrd="1" destOrd="0" parTransId="{2F75A3E0-F956-465A-8488-A5C763C48439}" sibTransId="{596B6B11-99AC-451C-A902-0038AABCB770}"/>
    <dgm:cxn modelId="{F23FC811-C393-49EF-AF6A-E3DA49B408FB}" type="presOf" srcId="{8FB9C018-54E0-4A61-B78F-51B2BB29AAD1}" destId="{FB51F52F-C404-4186-9A47-5949D9427ED3}" srcOrd="0" destOrd="0" presId="urn:microsoft.com/office/officeart/2005/8/layout/vList3"/>
    <dgm:cxn modelId="{9CA56B90-0AAB-488A-BE8F-0518465114A9}" type="presOf" srcId="{C5D6627B-342A-4AA8-B225-31BD62CB3240}" destId="{2447B66C-9FD7-4E05-AFB5-46CA2D1EA82C}" srcOrd="0" destOrd="0" presId="urn:microsoft.com/office/officeart/2005/8/layout/vList3"/>
    <dgm:cxn modelId="{F290E229-5B31-4C66-A4AC-BDD4E07C72F1}" srcId="{AE620624-F28E-4B8B-9B16-085FE74BBB62}" destId="{C5D6627B-342A-4AA8-B225-31BD62CB3240}" srcOrd="2" destOrd="0" parTransId="{0EE7918E-18C2-4D0C-8A55-F7049CB4EA21}" sibTransId="{D7B50A3F-2B56-4FB6-9614-D96845BC13BA}"/>
    <dgm:cxn modelId="{7E77DA86-6917-4945-8D09-EF0AF44E23A0}" type="presOf" srcId="{AE620624-F28E-4B8B-9B16-085FE74BBB62}" destId="{F9FF188D-5ED2-4541-A602-1EFD330A2D25}" srcOrd="0" destOrd="0" presId="urn:microsoft.com/office/officeart/2005/8/layout/vList3"/>
    <dgm:cxn modelId="{817C6971-1BEE-4D8D-867F-F270DFE4DA16}" type="presOf" srcId="{9E6812B0-7480-4092-9F3D-3E268AFF872D}" destId="{7C927ECA-0AB3-47E5-96ED-9EA1F1704BC2}" srcOrd="0" destOrd="0" presId="urn:microsoft.com/office/officeart/2005/8/layout/vList3"/>
    <dgm:cxn modelId="{315FD5EA-8563-4960-A286-AC00991603F3}" type="presParOf" srcId="{F9FF188D-5ED2-4541-A602-1EFD330A2D25}" destId="{6E0DA583-45D2-461B-AD56-30C63463DE3D}" srcOrd="0" destOrd="0" presId="urn:microsoft.com/office/officeart/2005/8/layout/vList3"/>
    <dgm:cxn modelId="{4448A490-6DA1-46D8-AF7B-B655EA09CED9}" type="presParOf" srcId="{6E0DA583-45D2-461B-AD56-30C63463DE3D}" destId="{28B3FE38-DE43-4A44-9E8B-8880DA4F5DD2}" srcOrd="0" destOrd="0" presId="urn:microsoft.com/office/officeart/2005/8/layout/vList3"/>
    <dgm:cxn modelId="{8185BFA8-B6FC-4977-9B95-8E9F6EDBDF90}" type="presParOf" srcId="{6E0DA583-45D2-461B-AD56-30C63463DE3D}" destId="{FB51F52F-C404-4186-9A47-5949D9427ED3}" srcOrd="1" destOrd="0" presId="urn:microsoft.com/office/officeart/2005/8/layout/vList3"/>
    <dgm:cxn modelId="{CB610008-E864-41AC-89A8-A639990963AC}" type="presParOf" srcId="{F9FF188D-5ED2-4541-A602-1EFD330A2D25}" destId="{840D6745-FB22-44EE-8545-DC21375B67EA}" srcOrd="1" destOrd="0" presId="urn:microsoft.com/office/officeart/2005/8/layout/vList3"/>
    <dgm:cxn modelId="{2BE91325-F0D3-4AD6-9CE1-B9D29A8D12DE}" type="presParOf" srcId="{F9FF188D-5ED2-4541-A602-1EFD330A2D25}" destId="{0F9C363F-6017-430B-A6ED-D7BF0ED9ACE0}" srcOrd="2" destOrd="0" presId="urn:microsoft.com/office/officeart/2005/8/layout/vList3"/>
    <dgm:cxn modelId="{2007CB4F-7D27-4C76-A672-C88448D30B1C}" type="presParOf" srcId="{0F9C363F-6017-430B-A6ED-D7BF0ED9ACE0}" destId="{6866628C-46D2-42D8-ADA3-A8FB5F165F1B}" srcOrd="0" destOrd="0" presId="urn:microsoft.com/office/officeart/2005/8/layout/vList3"/>
    <dgm:cxn modelId="{D06E8794-70A5-4EA0-9A3B-F74268A6F00A}" type="presParOf" srcId="{0F9C363F-6017-430B-A6ED-D7BF0ED9ACE0}" destId="{7C927ECA-0AB3-47E5-96ED-9EA1F1704BC2}" srcOrd="1" destOrd="0" presId="urn:microsoft.com/office/officeart/2005/8/layout/vList3"/>
    <dgm:cxn modelId="{AA4D8556-DEEB-47E8-A758-1D2B612C6414}" type="presParOf" srcId="{F9FF188D-5ED2-4541-A602-1EFD330A2D25}" destId="{9962133D-637B-4BC6-AB84-BA5B5D23BF37}" srcOrd="3" destOrd="0" presId="urn:microsoft.com/office/officeart/2005/8/layout/vList3"/>
    <dgm:cxn modelId="{3152DB98-AB84-48F1-AC2E-0883F4D62FA2}" type="presParOf" srcId="{F9FF188D-5ED2-4541-A602-1EFD330A2D25}" destId="{D0134917-93C4-4191-B3EF-10D9344C3870}" srcOrd="4" destOrd="0" presId="urn:microsoft.com/office/officeart/2005/8/layout/vList3"/>
    <dgm:cxn modelId="{DF260A92-3C88-46CE-ABAB-E5720EE63C38}" type="presParOf" srcId="{D0134917-93C4-4191-B3EF-10D9344C3870}" destId="{46100272-11F0-46A9-BE8E-AB9462DB3288}" srcOrd="0" destOrd="0" presId="urn:microsoft.com/office/officeart/2005/8/layout/vList3"/>
    <dgm:cxn modelId="{D4CC1690-05B3-4A24-9C34-ED6041402F6C}" type="presParOf" srcId="{D0134917-93C4-4191-B3EF-10D9344C3870}" destId="{2447B66C-9FD7-4E05-AFB5-46CA2D1EA82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DE449D6-47A9-40E3-BBE0-0D21513E97DD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36369E-E277-4347-98F7-08536FE6F127}">
      <dgm:prSet phldrT="[Text]"/>
      <dgm:spPr/>
      <dgm:t>
        <a:bodyPr/>
        <a:lstStyle/>
        <a:p>
          <a:r>
            <a:rPr lang="en-US" dirty="0" smtClean="0"/>
            <a:t>Phase 1</a:t>
          </a:r>
          <a:endParaRPr lang="en-US" dirty="0"/>
        </a:p>
      </dgm:t>
    </dgm:pt>
    <dgm:pt modelId="{0B889F9B-5CC0-4C40-AB66-7203C6641D6C}" type="parTrans" cxnId="{8FDDAA37-4D04-421B-82B0-D19F74191297}">
      <dgm:prSet/>
      <dgm:spPr/>
      <dgm:t>
        <a:bodyPr/>
        <a:lstStyle/>
        <a:p>
          <a:endParaRPr lang="en-US"/>
        </a:p>
      </dgm:t>
    </dgm:pt>
    <dgm:pt modelId="{F4429F7A-BDF6-4DF9-BEA3-D9770C5057F2}" type="sibTrans" cxnId="{8FDDAA37-4D04-421B-82B0-D19F74191297}">
      <dgm:prSet/>
      <dgm:spPr/>
      <dgm:t>
        <a:bodyPr/>
        <a:lstStyle/>
        <a:p>
          <a:endParaRPr lang="en-US"/>
        </a:p>
      </dgm:t>
    </dgm:pt>
    <dgm:pt modelId="{2CA90B84-574A-4C68-95BB-E8D10F5E32D9}">
      <dgm:prSet phldrT="[Text]" custT="1"/>
      <dgm:spPr/>
      <dgm:t>
        <a:bodyPr/>
        <a:lstStyle/>
        <a:p>
          <a:r>
            <a:rPr lang="en-US" sz="2000" dirty="0" smtClean="0"/>
            <a:t>Leaf level</a:t>
          </a:r>
          <a:endParaRPr lang="en-US" sz="2000" dirty="0"/>
        </a:p>
      </dgm:t>
    </dgm:pt>
    <dgm:pt modelId="{D9EBC606-4E98-4554-9EBB-894205AAFD22}" type="parTrans" cxnId="{08B8C9DF-D571-4E4C-8849-1DC4EE1F5307}">
      <dgm:prSet/>
      <dgm:spPr/>
      <dgm:t>
        <a:bodyPr/>
        <a:lstStyle/>
        <a:p>
          <a:endParaRPr lang="en-US"/>
        </a:p>
      </dgm:t>
    </dgm:pt>
    <dgm:pt modelId="{29DB091C-5B8F-49B7-9610-BA64BF7F5803}" type="sibTrans" cxnId="{08B8C9DF-D571-4E4C-8849-1DC4EE1F5307}">
      <dgm:prSet/>
      <dgm:spPr/>
      <dgm:t>
        <a:bodyPr/>
        <a:lstStyle/>
        <a:p>
          <a:endParaRPr lang="en-US"/>
        </a:p>
      </dgm:t>
    </dgm:pt>
    <dgm:pt modelId="{A5EC4762-B3FF-4F4B-B795-0CF0C74CD368}">
      <dgm:prSet phldrT="[Text]" custT="1"/>
      <dgm:spPr/>
      <dgm:t>
        <a:bodyPr/>
        <a:lstStyle/>
        <a:p>
          <a:r>
            <a:rPr lang="en-US" sz="2000" dirty="0" smtClean="0"/>
            <a:t>4 cycle</a:t>
          </a:r>
          <a:endParaRPr lang="en-US" sz="2000" dirty="0"/>
        </a:p>
      </dgm:t>
    </dgm:pt>
    <dgm:pt modelId="{778BB778-9EC6-4896-8B4B-3B509F6953EF}" type="parTrans" cxnId="{12A7FB8D-EA5A-4535-AC25-BD063044A450}">
      <dgm:prSet/>
      <dgm:spPr/>
      <dgm:t>
        <a:bodyPr/>
        <a:lstStyle/>
        <a:p>
          <a:endParaRPr lang="en-US"/>
        </a:p>
      </dgm:t>
    </dgm:pt>
    <dgm:pt modelId="{C5629275-877F-460D-8798-FF7E173733CF}" type="sibTrans" cxnId="{12A7FB8D-EA5A-4535-AC25-BD063044A450}">
      <dgm:prSet/>
      <dgm:spPr/>
      <dgm:t>
        <a:bodyPr/>
        <a:lstStyle/>
        <a:p>
          <a:endParaRPr lang="en-US"/>
        </a:p>
      </dgm:t>
    </dgm:pt>
    <dgm:pt modelId="{51022FED-9AD5-4940-B6A5-2E2AE24EEEAD}">
      <dgm:prSet phldrT="[Text]"/>
      <dgm:spPr/>
      <dgm:t>
        <a:bodyPr/>
        <a:lstStyle/>
        <a:p>
          <a:r>
            <a:rPr lang="en-US" dirty="0" smtClean="0"/>
            <a:t>Phase 2</a:t>
          </a:r>
          <a:endParaRPr lang="en-US" dirty="0"/>
        </a:p>
      </dgm:t>
    </dgm:pt>
    <dgm:pt modelId="{82A32E76-B3BD-488A-B0AE-ED3DB909D0F9}" type="parTrans" cxnId="{EC61ABE2-D637-4E0E-A674-EC8CC402EBED}">
      <dgm:prSet/>
      <dgm:spPr/>
      <dgm:t>
        <a:bodyPr/>
        <a:lstStyle/>
        <a:p>
          <a:endParaRPr lang="en-US"/>
        </a:p>
      </dgm:t>
    </dgm:pt>
    <dgm:pt modelId="{BD524FD7-8AA2-4BBE-8791-94AA73141F36}" type="sibTrans" cxnId="{EC61ABE2-D637-4E0E-A674-EC8CC402EBED}">
      <dgm:prSet/>
      <dgm:spPr/>
      <dgm:t>
        <a:bodyPr/>
        <a:lstStyle/>
        <a:p>
          <a:endParaRPr lang="en-US"/>
        </a:p>
      </dgm:t>
    </dgm:pt>
    <dgm:pt modelId="{0807761B-A0F2-43EB-A7BB-70CE11FC9A09}">
      <dgm:prSet phldrT="[Text]" custT="1"/>
      <dgm:spPr/>
      <dgm:t>
        <a:bodyPr/>
        <a:lstStyle/>
        <a:p>
          <a:r>
            <a:rPr lang="en-US" sz="2000" dirty="0" smtClean="0"/>
            <a:t>Non leaf level</a:t>
          </a:r>
          <a:endParaRPr lang="en-US" sz="2000" dirty="0"/>
        </a:p>
      </dgm:t>
    </dgm:pt>
    <dgm:pt modelId="{291FDA35-9B8B-4838-A43A-7E1B20F0E0DB}" type="parTrans" cxnId="{7553E156-A6DC-4D2B-8A6C-72A4F6120D16}">
      <dgm:prSet/>
      <dgm:spPr/>
      <dgm:t>
        <a:bodyPr/>
        <a:lstStyle/>
        <a:p>
          <a:endParaRPr lang="en-US"/>
        </a:p>
      </dgm:t>
    </dgm:pt>
    <dgm:pt modelId="{1D36F8AC-05E7-40AA-A3A9-30AADF4798B6}" type="sibTrans" cxnId="{7553E156-A6DC-4D2B-8A6C-72A4F6120D16}">
      <dgm:prSet/>
      <dgm:spPr/>
      <dgm:t>
        <a:bodyPr/>
        <a:lstStyle/>
        <a:p>
          <a:endParaRPr lang="en-US"/>
        </a:p>
      </dgm:t>
    </dgm:pt>
    <dgm:pt modelId="{2A918CA5-C25A-443A-884D-694E34E1C2DC}">
      <dgm:prSet phldrT="[Text]" custT="1"/>
      <dgm:spPr/>
      <dgm:t>
        <a:bodyPr/>
        <a:lstStyle/>
        <a:p>
          <a:r>
            <a:rPr lang="en-US" sz="2000" dirty="0" smtClean="0"/>
            <a:t>28 cycles</a:t>
          </a:r>
          <a:endParaRPr lang="en-US" sz="2000" dirty="0"/>
        </a:p>
      </dgm:t>
    </dgm:pt>
    <dgm:pt modelId="{79C7A321-DE96-486E-9A26-B868974982F7}" type="parTrans" cxnId="{9F50E980-EB53-4A62-B232-CF7B41530088}">
      <dgm:prSet/>
      <dgm:spPr/>
      <dgm:t>
        <a:bodyPr/>
        <a:lstStyle/>
        <a:p>
          <a:endParaRPr lang="en-US"/>
        </a:p>
      </dgm:t>
    </dgm:pt>
    <dgm:pt modelId="{C5EA4605-EE8A-4FEC-934E-D076C109D8B0}" type="sibTrans" cxnId="{9F50E980-EB53-4A62-B232-CF7B41530088}">
      <dgm:prSet/>
      <dgm:spPr/>
      <dgm:t>
        <a:bodyPr/>
        <a:lstStyle/>
        <a:p>
          <a:endParaRPr lang="en-US"/>
        </a:p>
      </dgm:t>
    </dgm:pt>
    <dgm:pt modelId="{59FE133C-A008-4E26-A67F-E6D257FE82FA}" type="pres">
      <dgm:prSet presAssocID="{7DE449D6-47A9-40E3-BBE0-0D21513E97DD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273E5B1-BD36-48F5-999C-D2D3BC20612F}" type="pres">
      <dgm:prSet presAssocID="{E936369E-E277-4347-98F7-08536FE6F127}" presName="compNode" presStyleCnt="0"/>
      <dgm:spPr/>
    </dgm:pt>
    <dgm:pt modelId="{A263B130-4F4C-4A92-AD42-C24818C519D9}" type="pres">
      <dgm:prSet presAssocID="{E936369E-E277-4347-98F7-08536FE6F127}" presName="noGeometry" presStyleCnt="0"/>
      <dgm:spPr/>
    </dgm:pt>
    <dgm:pt modelId="{10FD9ECC-9564-4733-BB93-BA3A8058922B}" type="pres">
      <dgm:prSet presAssocID="{E936369E-E277-4347-98F7-08536FE6F127}" presName="childTextVisible" presStyleLbl="bgAccFollowNode1" presStyleIdx="0" presStyleCnt="2" custScaleX="1456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1B67A5-EBB3-4819-8FC4-F08880EDF4B4}" type="pres">
      <dgm:prSet presAssocID="{E936369E-E277-4347-98F7-08536FE6F127}" presName="childTextHidden" presStyleLbl="bgAccFollowNode1" presStyleIdx="0" presStyleCnt="2"/>
      <dgm:spPr/>
      <dgm:t>
        <a:bodyPr/>
        <a:lstStyle/>
        <a:p>
          <a:endParaRPr lang="en-US"/>
        </a:p>
      </dgm:t>
    </dgm:pt>
    <dgm:pt modelId="{9CC7E8B9-EA57-421F-B644-7C0733B97E47}" type="pres">
      <dgm:prSet presAssocID="{E936369E-E277-4347-98F7-08536FE6F127}" presName="parentText" presStyleLbl="node1" presStyleIdx="0" presStyleCnt="2" custLinFactNeighborX="-45140" custLinFactNeighborY="-71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4A52D6-7D5A-4179-A68C-1AAEBD244B80}" type="pres">
      <dgm:prSet presAssocID="{E936369E-E277-4347-98F7-08536FE6F127}" presName="aSpace" presStyleCnt="0"/>
      <dgm:spPr/>
    </dgm:pt>
    <dgm:pt modelId="{B204BE16-007A-4FB2-AF8A-E5F1B6D725B4}" type="pres">
      <dgm:prSet presAssocID="{51022FED-9AD5-4940-B6A5-2E2AE24EEEAD}" presName="compNode" presStyleCnt="0"/>
      <dgm:spPr/>
    </dgm:pt>
    <dgm:pt modelId="{BF9B5773-3473-4F2D-AEF0-BD18015901FA}" type="pres">
      <dgm:prSet presAssocID="{51022FED-9AD5-4940-B6A5-2E2AE24EEEAD}" presName="noGeometry" presStyleCnt="0"/>
      <dgm:spPr/>
    </dgm:pt>
    <dgm:pt modelId="{88E4E2E7-DAAC-45E1-A391-8953444567BD}" type="pres">
      <dgm:prSet presAssocID="{51022FED-9AD5-4940-B6A5-2E2AE24EEEAD}" presName="childTextVisible" presStyleLbl="bgAccFollowNode1" presStyleIdx="1" presStyleCnt="2" custScaleX="158708" custLinFactNeighborX="35834" custLinFactNeighborY="4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3045FD-75EB-4A54-869A-175AD787840B}" type="pres">
      <dgm:prSet presAssocID="{51022FED-9AD5-4940-B6A5-2E2AE24EEEAD}" presName="childTextHidden" presStyleLbl="bgAccFollowNode1" presStyleIdx="1" presStyleCnt="2"/>
      <dgm:spPr/>
      <dgm:t>
        <a:bodyPr/>
        <a:lstStyle/>
        <a:p>
          <a:endParaRPr lang="en-US"/>
        </a:p>
      </dgm:t>
    </dgm:pt>
    <dgm:pt modelId="{01B05D40-4A4B-4CDD-A635-7E15C84B432F}" type="pres">
      <dgm:prSet presAssocID="{51022FED-9AD5-4940-B6A5-2E2AE24EEEAD}" presName="parentText" presStyleLbl="node1" presStyleIdx="1" presStyleCnt="2" custLinFactNeighborX="13614" custLinFactNeighborY="-286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F50E980-EB53-4A62-B232-CF7B41530088}" srcId="{51022FED-9AD5-4940-B6A5-2E2AE24EEEAD}" destId="{2A918CA5-C25A-443A-884D-694E34E1C2DC}" srcOrd="1" destOrd="0" parTransId="{79C7A321-DE96-486E-9A26-B868974982F7}" sibTransId="{C5EA4605-EE8A-4FEC-934E-D076C109D8B0}"/>
    <dgm:cxn modelId="{2949CC13-31B7-4C8D-959C-55FDA239821E}" type="presOf" srcId="{2CA90B84-574A-4C68-95BB-E8D10F5E32D9}" destId="{10FD9ECC-9564-4733-BB93-BA3A8058922B}" srcOrd="0" destOrd="0" presId="urn:microsoft.com/office/officeart/2005/8/layout/hProcess6"/>
    <dgm:cxn modelId="{0E9CCEFA-19F6-48FE-9EA5-71B2B5BD8D09}" type="presOf" srcId="{0807761B-A0F2-43EB-A7BB-70CE11FC9A09}" destId="{463045FD-75EB-4A54-869A-175AD787840B}" srcOrd="1" destOrd="0" presId="urn:microsoft.com/office/officeart/2005/8/layout/hProcess6"/>
    <dgm:cxn modelId="{85662028-B8C7-4E2C-AB27-8C75A2241A03}" type="presOf" srcId="{2A918CA5-C25A-443A-884D-694E34E1C2DC}" destId="{88E4E2E7-DAAC-45E1-A391-8953444567BD}" srcOrd="0" destOrd="1" presId="urn:microsoft.com/office/officeart/2005/8/layout/hProcess6"/>
    <dgm:cxn modelId="{AD5FF456-AE16-4FD7-B587-A52A1E703A58}" type="presOf" srcId="{7DE449D6-47A9-40E3-BBE0-0D21513E97DD}" destId="{59FE133C-A008-4E26-A67F-E6D257FE82FA}" srcOrd="0" destOrd="0" presId="urn:microsoft.com/office/officeart/2005/8/layout/hProcess6"/>
    <dgm:cxn modelId="{8FDDAA37-4D04-421B-82B0-D19F74191297}" srcId="{7DE449D6-47A9-40E3-BBE0-0D21513E97DD}" destId="{E936369E-E277-4347-98F7-08536FE6F127}" srcOrd="0" destOrd="0" parTransId="{0B889F9B-5CC0-4C40-AB66-7203C6641D6C}" sibTransId="{F4429F7A-BDF6-4DF9-BEA3-D9770C5057F2}"/>
    <dgm:cxn modelId="{EC61ABE2-D637-4E0E-A674-EC8CC402EBED}" srcId="{7DE449D6-47A9-40E3-BBE0-0D21513E97DD}" destId="{51022FED-9AD5-4940-B6A5-2E2AE24EEEAD}" srcOrd="1" destOrd="0" parTransId="{82A32E76-B3BD-488A-B0AE-ED3DB909D0F9}" sibTransId="{BD524FD7-8AA2-4BBE-8791-94AA73141F36}"/>
    <dgm:cxn modelId="{AC85CAC0-B301-4A59-9BFF-A688FD22B6B9}" type="presOf" srcId="{0807761B-A0F2-43EB-A7BB-70CE11FC9A09}" destId="{88E4E2E7-DAAC-45E1-A391-8953444567BD}" srcOrd="0" destOrd="0" presId="urn:microsoft.com/office/officeart/2005/8/layout/hProcess6"/>
    <dgm:cxn modelId="{991C7372-E7BD-4754-81D7-59B29DD5D7AA}" type="presOf" srcId="{A5EC4762-B3FF-4F4B-B795-0CF0C74CD368}" destId="{10FD9ECC-9564-4733-BB93-BA3A8058922B}" srcOrd="0" destOrd="1" presId="urn:microsoft.com/office/officeart/2005/8/layout/hProcess6"/>
    <dgm:cxn modelId="{08B8C9DF-D571-4E4C-8849-1DC4EE1F5307}" srcId="{E936369E-E277-4347-98F7-08536FE6F127}" destId="{2CA90B84-574A-4C68-95BB-E8D10F5E32D9}" srcOrd="0" destOrd="0" parTransId="{D9EBC606-4E98-4554-9EBB-894205AAFD22}" sibTransId="{29DB091C-5B8F-49B7-9610-BA64BF7F5803}"/>
    <dgm:cxn modelId="{7553E156-A6DC-4D2B-8A6C-72A4F6120D16}" srcId="{51022FED-9AD5-4940-B6A5-2E2AE24EEEAD}" destId="{0807761B-A0F2-43EB-A7BB-70CE11FC9A09}" srcOrd="0" destOrd="0" parTransId="{291FDA35-9B8B-4838-A43A-7E1B20F0E0DB}" sibTransId="{1D36F8AC-05E7-40AA-A3A9-30AADF4798B6}"/>
    <dgm:cxn modelId="{98F7B45D-03BB-4A86-A6C6-D4FCAEF02FB8}" type="presOf" srcId="{E936369E-E277-4347-98F7-08536FE6F127}" destId="{9CC7E8B9-EA57-421F-B644-7C0733B97E47}" srcOrd="0" destOrd="0" presId="urn:microsoft.com/office/officeart/2005/8/layout/hProcess6"/>
    <dgm:cxn modelId="{09CBCB79-9B24-4AF8-A934-A5E15AB31D04}" type="presOf" srcId="{2A918CA5-C25A-443A-884D-694E34E1C2DC}" destId="{463045FD-75EB-4A54-869A-175AD787840B}" srcOrd="1" destOrd="1" presId="urn:microsoft.com/office/officeart/2005/8/layout/hProcess6"/>
    <dgm:cxn modelId="{66206E22-EA0C-4535-90F0-20A50FFB4475}" type="presOf" srcId="{51022FED-9AD5-4940-B6A5-2E2AE24EEEAD}" destId="{01B05D40-4A4B-4CDD-A635-7E15C84B432F}" srcOrd="0" destOrd="0" presId="urn:microsoft.com/office/officeart/2005/8/layout/hProcess6"/>
    <dgm:cxn modelId="{12A7FB8D-EA5A-4535-AC25-BD063044A450}" srcId="{E936369E-E277-4347-98F7-08536FE6F127}" destId="{A5EC4762-B3FF-4F4B-B795-0CF0C74CD368}" srcOrd="1" destOrd="0" parTransId="{778BB778-9EC6-4896-8B4B-3B509F6953EF}" sibTransId="{C5629275-877F-460D-8798-FF7E173733CF}"/>
    <dgm:cxn modelId="{6CD69D67-5EAE-4BFD-824E-9384619FA642}" type="presOf" srcId="{A5EC4762-B3FF-4F4B-B795-0CF0C74CD368}" destId="{671B67A5-EBB3-4819-8FC4-F08880EDF4B4}" srcOrd="1" destOrd="1" presId="urn:microsoft.com/office/officeart/2005/8/layout/hProcess6"/>
    <dgm:cxn modelId="{F7C20255-9C15-4A4D-88A7-3F06B00356D8}" type="presOf" srcId="{2CA90B84-574A-4C68-95BB-E8D10F5E32D9}" destId="{671B67A5-EBB3-4819-8FC4-F08880EDF4B4}" srcOrd="1" destOrd="0" presId="urn:microsoft.com/office/officeart/2005/8/layout/hProcess6"/>
    <dgm:cxn modelId="{D8D8D9B7-54D5-4404-813E-0A127FE8F341}" type="presParOf" srcId="{59FE133C-A008-4E26-A67F-E6D257FE82FA}" destId="{8273E5B1-BD36-48F5-999C-D2D3BC20612F}" srcOrd="0" destOrd="0" presId="urn:microsoft.com/office/officeart/2005/8/layout/hProcess6"/>
    <dgm:cxn modelId="{AC2709DB-BD85-4019-8CCB-1593A15C0BA5}" type="presParOf" srcId="{8273E5B1-BD36-48F5-999C-D2D3BC20612F}" destId="{A263B130-4F4C-4A92-AD42-C24818C519D9}" srcOrd="0" destOrd="0" presId="urn:microsoft.com/office/officeart/2005/8/layout/hProcess6"/>
    <dgm:cxn modelId="{BADB925C-FD06-4A61-9422-89082104F78E}" type="presParOf" srcId="{8273E5B1-BD36-48F5-999C-D2D3BC20612F}" destId="{10FD9ECC-9564-4733-BB93-BA3A8058922B}" srcOrd="1" destOrd="0" presId="urn:microsoft.com/office/officeart/2005/8/layout/hProcess6"/>
    <dgm:cxn modelId="{340C0031-F245-4D3C-9505-AB1386F987BD}" type="presParOf" srcId="{8273E5B1-BD36-48F5-999C-D2D3BC20612F}" destId="{671B67A5-EBB3-4819-8FC4-F08880EDF4B4}" srcOrd="2" destOrd="0" presId="urn:microsoft.com/office/officeart/2005/8/layout/hProcess6"/>
    <dgm:cxn modelId="{77CD283B-BF1E-4ADF-955E-A88AC801F26E}" type="presParOf" srcId="{8273E5B1-BD36-48F5-999C-D2D3BC20612F}" destId="{9CC7E8B9-EA57-421F-B644-7C0733B97E47}" srcOrd="3" destOrd="0" presId="urn:microsoft.com/office/officeart/2005/8/layout/hProcess6"/>
    <dgm:cxn modelId="{A8F874B6-8B70-46A5-AA17-18007DF6B638}" type="presParOf" srcId="{59FE133C-A008-4E26-A67F-E6D257FE82FA}" destId="{924A52D6-7D5A-4179-A68C-1AAEBD244B80}" srcOrd="1" destOrd="0" presId="urn:microsoft.com/office/officeart/2005/8/layout/hProcess6"/>
    <dgm:cxn modelId="{D0D49FEC-B010-4F2C-BC6F-B3EF67DE6E93}" type="presParOf" srcId="{59FE133C-A008-4E26-A67F-E6D257FE82FA}" destId="{B204BE16-007A-4FB2-AF8A-E5F1B6D725B4}" srcOrd="2" destOrd="0" presId="urn:microsoft.com/office/officeart/2005/8/layout/hProcess6"/>
    <dgm:cxn modelId="{97CEE197-B142-4877-A41B-FFAB13BD56C9}" type="presParOf" srcId="{B204BE16-007A-4FB2-AF8A-E5F1B6D725B4}" destId="{BF9B5773-3473-4F2D-AEF0-BD18015901FA}" srcOrd="0" destOrd="0" presId="urn:microsoft.com/office/officeart/2005/8/layout/hProcess6"/>
    <dgm:cxn modelId="{832CF80C-4B41-4D4E-ADD8-F66DDDFCE27F}" type="presParOf" srcId="{B204BE16-007A-4FB2-AF8A-E5F1B6D725B4}" destId="{88E4E2E7-DAAC-45E1-A391-8953444567BD}" srcOrd="1" destOrd="0" presId="urn:microsoft.com/office/officeart/2005/8/layout/hProcess6"/>
    <dgm:cxn modelId="{43B1FF41-3060-4B99-9453-07B53EA423F7}" type="presParOf" srcId="{B204BE16-007A-4FB2-AF8A-E5F1B6D725B4}" destId="{463045FD-75EB-4A54-869A-175AD787840B}" srcOrd="2" destOrd="0" presId="urn:microsoft.com/office/officeart/2005/8/layout/hProcess6"/>
    <dgm:cxn modelId="{4E012A02-D2F6-455C-B797-E04E267790B7}" type="presParOf" srcId="{B204BE16-007A-4FB2-AF8A-E5F1B6D725B4}" destId="{01B05D40-4A4B-4CDD-A635-7E15C84B432F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B99660-7D18-491B-B062-3F01BDB2A153}">
      <dsp:nvSpPr>
        <dsp:cNvPr id="0" name=""/>
        <dsp:cNvSpPr/>
      </dsp:nvSpPr>
      <dsp:spPr>
        <a:xfrm>
          <a:off x="741620" y="404849"/>
          <a:ext cx="2944177" cy="2573581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5880" tIns="13970" rIns="2794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Split ratio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Power</a:t>
          </a:r>
          <a:endParaRPr lang="en-US" sz="2200" kern="1200" dirty="0"/>
        </a:p>
      </dsp:txBody>
      <dsp:txXfrm>
        <a:off x="1477664" y="790886"/>
        <a:ext cx="1435286" cy="1801507"/>
      </dsp:txXfrm>
    </dsp:sp>
    <dsp:sp modelId="{A4E9C21A-EEBE-4279-8D6D-5F99F4B8AFD6}">
      <dsp:nvSpPr>
        <dsp:cNvPr id="0" name=""/>
        <dsp:cNvSpPr/>
      </dsp:nvSpPr>
      <dsp:spPr>
        <a:xfrm>
          <a:off x="5576" y="955595"/>
          <a:ext cx="1472088" cy="147208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2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2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2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2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Reconfigu</a:t>
          </a:r>
          <a:r>
            <a:rPr lang="en-US" sz="1800" kern="1200" dirty="0" smtClean="0"/>
            <a:t>-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ration</a:t>
          </a:r>
          <a:endParaRPr lang="en-US" sz="1800" kern="1200" dirty="0"/>
        </a:p>
      </dsp:txBody>
      <dsp:txXfrm>
        <a:off x="221158" y="1171177"/>
        <a:ext cx="1040924" cy="1040924"/>
      </dsp:txXfrm>
    </dsp:sp>
    <dsp:sp modelId="{0FA2E6A1-7B88-48E8-ACA6-A029AF5C0846}">
      <dsp:nvSpPr>
        <dsp:cNvPr id="0" name=""/>
        <dsp:cNvSpPr/>
      </dsp:nvSpPr>
      <dsp:spPr>
        <a:xfrm>
          <a:off x="4605853" y="404849"/>
          <a:ext cx="2944177" cy="2573581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tint val="40000"/>
            <a:alpha val="90000"/>
            <a:hueOff val="-4289216"/>
            <a:satOff val="10818"/>
            <a:lumOff val="-383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-4289216"/>
              <a:satOff val="10818"/>
              <a:lumOff val="-383"/>
              <a:alphaOff val="0"/>
            </a:schemeClr>
          </a:solidFill>
          <a:prstDash val="solid"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5880" tIns="13970" rIns="2794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Draw power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Send message</a:t>
          </a:r>
          <a:endParaRPr lang="en-US" sz="2200" kern="1200" dirty="0"/>
        </a:p>
      </dsp:txBody>
      <dsp:txXfrm>
        <a:off x="5341897" y="790886"/>
        <a:ext cx="1435286" cy="1801507"/>
      </dsp:txXfrm>
    </dsp:sp>
    <dsp:sp modelId="{26E953AA-8877-494A-90E7-1A6CB22DE875}">
      <dsp:nvSpPr>
        <dsp:cNvPr id="0" name=""/>
        <dsp:cNvSpPr/>
      </dsp:nvSpPr>
      <dsp:spPr>
        <a:xfrm>
          <a:off x="3869809" y="955595"/>
          <a:ext cx="1472088" cy="1472088"/>
        </a:xfrm>
        <a:prstGeom prst="ellipse">
          <a:avLst/>
        </a:prstGeom>
        <a:gradFill rotWithShape="0">
          <a:gsLst>
            <a:gs pos="0">
              <a:schemeClr val="accent2">
                <a:hueOff val="-4271745"/>
                <a:satOff val="12481"/>
                <a:lumOff val="-2353"/>
                <a:alphaOff val="0"/>
                <a:shade val="63000"/>
              </a:schemeClr>
            </a:gs>
            <a:gs pos="30000">
              <a:schemeClr val="accent2">
                <a:hueOff val="-4271745"/>
                <a:satOff val="12481"/>
                <a:lumOff val="-2353"/>
                <a:alphaOff val="0"/>
                <a:shade val="90000"/>
                <a:satMod val="110000"/>
              </a:schemeClr>
            </a:gs>
            <a:gs pos="45000">
              <a:schemeClr val="accent2">
                <a:hueOff val="-4271745"/>
                <a:satOff val="12481"/>
                <a:lumOff val="-2353"/>
                <a:alphaOff val="0"/>
                <a:shade val="100000"/>
                <a:satMod val="118000"/>
              </a:schemeClr>
            </a:gs>
            <a:gs pos="55000">
              <a:schemeClr val="accent2">
                <a:hueOff val="-4271745"/>
                <a:satOff val="12481"/>
                <a:lumOff val="-2353"/>
                <a:alphaOff val="0"/>
                <a:shade val="100000"/>
                <a:satMod val="118000"/>
              </a:schemeClr>
            </a:gs>
            <a:gs pos="73000">
              <a:schemeClr val="accent2">
                <a:hueOff val="-4271745"/>
                <a:satOff val="12481"/>
                <a:lumOff val="-2353"/>
                <a:alphaOff val="0"/>
                <a:shade val="90000"/>
                <a:satMod val="110000"/>
              </a:schemeClr>
            </a:gs>
            <a:gs pos="100000">
              <a:schemeClr val="accent2">
                <a:hueOff val="-4271745"/>
                <a:satOff val="12481"/>
                <a:lumOff val="-2353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Normal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Phase</a:t>
          </a:r>
          <a:endParaRPr lang="en-US" sz="1800" kern="1200" dirty="0"/>
        </a:p>
      </dsp:txBody>
      <dsp:txXfrm>
        <a:off x="4085391" y="1171177"/>
        <a:ext cx="1040924" cy="1040924"/>
      </dsp:txXfrm>
    </dsp:sp>
    <dsp:sp modelId="{36D4EB8C-212C-414E-B3FA-CC7CF5DDDCC5}">
      <dsp:nvSpPr>
        <dsp:cNvPr id="0" name=""/>
        <dsp:cNvSpPr/>
      </dsp:nvSpPr>
      <dsp:spPr>
        <a:xfrm>
          <a:off x="8470086" y="404849"/>
          <a:ext cx="2944177" cy="2573581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tint val="40000"/>
            <a:alpha val="90000"/>
            <a:hueOff val="-8578433"/>
            <a:satOff val="21636"/>
            <a:lumOff val="-767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-8578433"/>
              <a:satOff val="21636"/>
              <a:lumOff val="-767"/>
              <a:alphaOff val="0"/>
            </a:schemeClr>
          </a:solidFill>
          <a:prstDash val="solid"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5880" tIns="13970" rIns="2794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Backbone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Extra WG</a:t>
          </a:r>
          <a:endParaRPr lang="en-US" sz="2200" kern="1200" dirty="0"/>
        </a:p>
      </dsp:txBody>
      <dsp:txXfrm>
        <a:off x="9206130" y="790886"/>
        <a:ext cx="1435286" cy="1801507"/>
      </dsp:txXfrm>
    </dsp:sp>
    <dsp:sp modelId="{4E65C8A9-BA7D-441B-9298-EF38E05ED8E9}">
      <dsp:nvSpPr>
        <dsp:cNvPr id="0" name=""/>
        <dsp:cNvSpPr/>
      </dsp:nvSpPr>
      <dsp:spPr>
        <a:xfrm>
          <a:off x="7734042" y="955595"/>
          <a:ext cx="1472088" cy="1472088"/>
        </a:xfrm>
        <a:prstGeom prst="ellipse">
          <a:avLst/>
        </a:prstGeom>
        <a:gradFill rotWithShape="0">
          <a:gsLst>
            <a:gs pos="0">
              <a:schemeClr val="accent2">
                <a:hueOff val="-8543491"/>
                <a:satOff val="24962"/>
                <a:lumOff val="-4706"/>
                <a:alphaOff val="0"/>
                <a:shade val="63000"/>
              </a:schemeClr>
            </a:gs>
            <a:gs pos="30000">
              <a:schemeClr val="accent2">
                <a:hueOff val="-8543491"/>
                <a:satOff val="24962"/>
                <a:lumOff val="-4706"/>
                <a:alphaOff val="0"/>
                <a:shade val="90000"/>
                <a:satMod val="110000"/>
              </a:schemeClr>
            </a:gs>
            <a:gs pos="45000">
              <a:schemeClr val="accent2">
                <a:hueOff val="-8543491"/>
                <a:satOff val="24962"/>
                <a:lumOff val="-4706"/>
                <a:alphaOff val="0"/>
                <a:shade val="100000"/>
                <a:satMod val="118000"/>
              </a:schemeClr>
            </a:gs>
            <a:gs pos="55000">
              <a:schemeClr val="accent2">
                <a:hueOff val="-8543491"/>
                <a:satOff val="24962"/>
                <a:lumOff val="-4706"/>
                <a:alphaOff val="0"/>
                <a:shade val="100000"/>
                <a:satMod val="118000"/>
              </a:schemeClr>
            </a:gs>
            <a:gs pos="73000">
              <a:schemeClr val="accent2">
                <a:hueOff val="-8543491"/>
                <a:satOff val="24962"/>
                <a:lumOff val="-4706"/>
                <a:alphaOff val="0"/>
                <a:shade val="90000"/>
                <a:satMod val="110000"/>
              </a:schemeClr>
            </a:gs>
            <a:gs pos="100000">
              <a:schemeClr val="accent2">
                <a:hueOff val="-8543491"/>
                <a:satOff val="24962"/>
                <a:lumOff val="-4706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Prediction</a:t>
          </a:r>
          <a:endParaRPr lang="en-US" sz="1800" kern="1200" dirty="0"/>
        </a:p>
      </dsp:txBody>
      <dsp:txXfrm>
        <a:off x="7949624" y="1171177"/>
        <a:ext cx="1040924" cy="1040924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570E31-9E0C-460C-A8AB-7B42020FAA41}">
      <dsp:nvSpPr>
        <dsp:cNvPr id="0" name=""/>
        <dsp:cNvSpPr/>
      </dsp:nvSpPr>
      <dsp:spPr>
        <a:xfrm>
          <a:off x="0" y="3008"/>
          <a:ext cx="9916998" cy="576016"/>
        </a:xfrm>
        <a:prstGeom prst="round2Diag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2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2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2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2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4320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itchFamily="34" charset="0"/>
            </a:rPr>
            <a:t>Address Based Prediction</a:t>
          </a:r>
          <a:endParaRPr lang="en-US" sz="32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Demi Cond" pitchFamily="34" charset="0"/>
          </a:endParaRPr>
        </a:p>
      </dsp:txBody>
      <dsp:txXfrm>
        <a:off x="28119" y="31127"/>
        <a:ext cx="9860760" cy="519778"/>
      </dsp:txXfrm>
    </dsp:sp>
    <dsp:sp modelId="{C83FBA1B-B38F-437C-A4D7-414C5850125B}">
      <dsp:nvSpPr>
        <dsp:cNvPr id="0" name=""/>
        <dsp:cNvSpPr/>
      </dsp:nvSpPr>
      <dsp:spPr>
        <a:xfrm>
          <a:off x="0" y="579024"/>
          <a:ext cx="9916998" cy="1326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74720" tIns="182880" rIns="156464" bIns="18288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200" kern="1200" dirty="0" smtClean="0">
              <a:latin typeface="Franklin Gothic Medium Cond" pitchFamily="34" charset="0"/>
            </a:rPr>
            <a:t>For the </a:t>
          </a:r>
          <a:r>
            <a:rPr lang="en-US" sz="2200" i="1" kern="1200" dirty="0" smtClean="0">
              <a:latin typeface="Franklin Gothic Medium Cond" pitchFamily="34" charset="0"/>
            </a:rPr>
            <a:t>backbone waveguide</a:t>
          </a:r>
          <a:endParaRPr lang="en-US" sz="2200" i="1" kern="1200" dirty="0">
            <a:latin typeface="Franklin Gothic Medium Cond" pitchFamily="34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200" kern="1200" dirty="0" smtClean="0">
              <a:latin typeface="Franklin Gothic Medium Cond" pitchFamily="34" charset="0"/>
            </a:rPr>
            <a:t>Predict L1 miss in fetch stage</a:t>
          </a:r>
          <a:endParaRPr lang="en-US" sz="2200" kern="1200" dirty="0">
            <a:latin typeface="Franklin Gothic Medium Cond" pitchFamily="34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200" kern="1200" dirty="0" smtClean="0">
              <a:latin typeface="Franklin Gothic Medium Cond" pitchFamily="34" charset="0"/>
            </a:rPr>
            <a:t>If miss then Miss time predictor(out of order pipeline)</a:t>
          </a:r>
          <a:endParaRPr lang="en-US" sz="2200" kern="1200" dirty="0">
            <a:latin typeface="Franklin Gothic Medium Cond" pitchFamily="34" charset="0"/>
          </a:endParaRP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200" kern="1200" dirty="0" smtClean="0">
              <a:latin typeface="Franklin Gothic Medium Cond" pitchFamily="34" charset="0"/>
            </a:rPr>
            <a:t>To predict the epoch in which miss is going to happen</a:t>
          </a:r>
          <a:endParaRPr lang="en-US" sz="2200" kern="1200" dirty="0">
            <a:latin typeface="Franklin Gothic Medium Cond" pitchFamily="34" charset="0"/>
          </a:endParaRPr>
        </a:p>
      </dsp:txBody>
      <dsp:txXfrm>
        <a:off x="0" y="579024"/>
        <a:ext cx="9916998" cy="1326454"/>
      </dsp:txXfrm>
    </dsp:sp>
    <dsp:sp modelId="{755BC73E-CD31-4BF5-B1C5-4A4ACAA7115F}">
      <dsp:nvSpPr>
        <dsp:cNvPr id="0" name=""/>
        <dsp:cNvSpPr/>
      </dsp:nvSpPr>
      <dsp:spPr>
        <a:xfrm>
          <a:off x="0" y="1905479"/>
          <a:ext cx="9916998" cy="576016"/>
        </a:xfrm>
        <a:prstGeom prst="round2DiagRect">
          <a:avLst/>
        </a:prstGeom>
        <a:gradFill rotWithShape="0">
          <a:gsLst>
            <a:gs pos="0">
              <a:schemeClr val="accent2">
                <a:hueOff val="-4271745"/>
                <a:satOff val="12481"/>
                <a:lumOff val="-2353"/>
                <a:alphaOff val="0"/>
                <a:shade val="63000"/>
              </a:schemeClr>
            </a:gs>
            <a:gs pos="30000">
              <a:schemeClr val="accent2">
                <a:hueOff val="-4271745"/>
                <a:satOff val="12481"/>
                <a:lumOff val="-2353"/>
                <a:alphaOff val="0"/>
                <a:shade val="90000"/>
                <a:satMod val="110000"/>
              </a:schemeClr>
            </a:gs>
            <a:gs pos="45000">
              <a:schemeClr val="accent2">
                <a:hueOff val="-4271745"/>
                <a:satOff val="12481"/>
                <a:lumOff val="-2353"/>
                <a:alphaOff val="0"/>
                <a:shade val="100000"/>
                <a:satMod val="118000"/>
              </a:schemeClr>
            </a:gs>
            <a:gs pos="55000">
              <a:schemeClr val="accent2">
                <a:hueOff val="-4271745"/>
                <a:satOff val="12481"/>
                <a:lumOff val="-2353"/>
                <a:alphaOff val="0"/>
                <a:shade val="100000"/>
                <a:satMod val="118000"/>
              </a:schemeClr>
            </a:gs>
            <a:gs pos="73000">
              <a:schemeClr val="accent2">
                <a:hueOff val="-4271745"/>
                <a:satOff val="12481"/>
                <a:lumOff val="-2353"/>
                <a:alphaOff val="0"/>
                <a:shade val="90000"/>
                <a:satMod val="110000"/>
              </a:schemeClr>
            </a:gs>
            <a:gs pos="100000">
              <a:schemeClr val="accent2">
                <a:hueOff val="-4271745"/>
                <a:satOff val="12481"/>
                <a:lumOff val="-2353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4320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itchFamily="34" charset="0"/>
            </a:rPr>
            <a:t>Extra Predictor</a:t>
          </a:r>
          <a:endParaRPr lang="en-US" sz="32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Demi Cond" pitchFamily="34" charset="0"/>
          </a:endParaRPr>
        </a:p>
      </dsp:txBody>
      <dsp:txXfrm>
        <a:off x="28119" y="1933598"/>
        <a:ext cx="9860760" cy="519778"/>
      </dsp:txXfrm>
    </dsp:sp>
    <dsp:sp modelId="{7446473B-C5F4-406F-AC14-BD4F036A6A94}">
      <dsp:nvSpPr>
        <dsp:cNvPr id="0" name=""/>
        <dsp:cNvSpPr/>
      </dsp:nvSpPr>
      <dsp:spPr>
        <a:xfrm>
          <a:off x="0" y="2481495"/>
          <a:ext cx="9916998" cy="1067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74720" tIns="182880" rIns="156464" bIns="18288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200" i="0" kern="1200" dirty="0" smtClean="0">
              <a:latin typeface="Franklin Gothic Medium Cond" pitchFamily="34" charset="0"/>
            </a:rPr>
            <a:t>For  the </a:t>
          </a:r>
          <a:r>
            <a:rPr lang="en-US" sz="2200" i="1" kern="1200" dirty="0" smtClean="0">
              <a:latin typeface="Franklin Gothic Medium Cond" pitchFamily="34" charset="0"/>
            </a:rPr>
            <a:t>extra waveguide</a:t>
          </a:r>
          <a:endParaRPr lang="en-US" sz="2200" i="1" kern="1200" dirty="0">
            <a:latin typeface="Franklin Gothic Medium Cond" pitchFamily="34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200" i="0" kern="1200" dirty="0" err="1" smtClean="0">
              <a:latin typeface="Franklin Gothic Medium Cond" pitchFamily="34" charset="0"/>
            </a:rPr>
            <a:t>Mis</a:t>
          </a:r>
          <a:r>
            <a:rPr lang="en-US" sz="2200" i="0" kern="1200" dirty="0" smtClean="0">
              <a:latin typeface="Franklin Gothic Medium Cond" pitchFamily="34" charset="0"/>
            </a:rPr>
            <a:t>-prediction by address based predictor</a:t>
          </a:r>
          <a:endParaRPr lang="en-US" sz="2200" i="0" kern="1200" dirty="0">
            <a:latin typeface="Franklin Gothic Medium Cond" pitchFamily="34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200" kern="1200" dirty="0" smtClean="0">
              <a:latin typeface="Franklin Gothic Medium Cond" pitchFamily="34" charset="0"/>
            </a:rPr>
            <a:t>Based on the average wait time</a:t>
          </a:r>
          <a:endParaRPr lang="en-US" sz="2200" kern="1200" dirty="0">
            <a:latin typeface="Franklin Gothic Medium Cond" pitchFamily="34" charset="0"/>
          </a:endParaRPr>
        </a:p>
      </dsp:txBody>
      <dsp:txXfrm>
        <a:off x="0" y="2481495"/>
        <a:ext cx="9916998" cy="1067634"/>
      </dsp:txXfrm>
    </dsp:sp>
    <dsp:sp modelId="{396B8186-5A51-43CF-804C-BC101821A790}">
      <dsp:nvSpPr>
        <dsp:cNvPr id="0" name=""/>
        <dsp:cNvSpPr/>
      </dsp:nvSpPr>
      <dsp:spPr>
        <a:xfrm>
          <a:off x="0" y="3549129"/>
          <a:ext cx="9916998" cy="576016"/>
        </a:xfrm>
        <a:prstGeom prst="round2DiagRect">
          <a:avLst/>
        </a:prstGeom>
        <a:gradFill rotWithShape="0">
          <a:gsLst>
            <a:gs pos="0">
              <a:schemeClr val="accent2">
                <a:hueOff val="-8543491"/>
                <a:satOff val="24962"/>
                <a:lumOff val="-4706"/>
                <a:alphaOff val="0"/>
                <a:shade val="63000"/>
              </a:schemeClr>
            </a:gs>
            <a:gs pos="30000">
              <a:schemeClr val="accent2">
                <a:hueOff val="-8543491"/>
                <a:satOff val="24962"/>
                <a:lumOff val="-4706"/>
                <a:alphaOff val="0"/>
                <a:shade val="90000"/>
                <a:satMod val="110000"/>
              </a:schemeClr>
            </a:gs>
            <a:gs pos="45000">
              <a:schemeClr val="accent2">
                <a:hueOff val="-8543491"/>
                <a:satOff val="24962"/>
                <a:lumOff val="-4706"/>
                <a:alphaOff val="0"/>
                <a:shade val="100000"/>
                <a:satMod val="118000"/>
              </a:schemeClr>
            </a:gs>
            <a:gs pos="55000">
              <a:schemeClr val="accent2">
                <a:hueOff val="-8543491"/>
                <a:satOff val="24962"/>
                <a:lumOff val="-4706"/>
                <a:alphaOff val="0"/>
                <a:shade val="100000"/>
                <a:satMod val="118000"/>
              </a:schemeClr>
            </a:gs>
            <a:gs pos="73000">
              <a:schemeClr val="accent2">
                <a:hueOff val="-8543491"/>
                <a:satOff val="24962"/>
                <a:lumOff val="-4706"/>
                <a:alphaOff val="0"/>
                <a:shade val="90000"/>
                <a:satMod val="110000"/>
              </a:schemeClr>
            </a:gs>
            <a:gs pos="100000">
              <a:schemeClr val="accent2">
                <a:hueOff val="-8543491"/>
                <a:satOff val="24962"/>
                <a:lumOff val="-4706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4320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itchFamily="34" charset="0"/>
            </a:rPr>
            <a:t>Reconfiguration</a:t>
          </a:r>
          <a:endParaRPr lang="en-US" sz="32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Demi Cond" pitchFamily="34" charset="0"/>
          </a:endParaRPr>
        </a:p>
      </dsp:txBody>
      <dsp:txXfrm>
        <a:off x="28119" y="3577248"/>
        <a:ext cx="9860760" cy="519778"/>
      </dsp:txXfrm>
    </dsp:sp>
    <dsp:sp modelId="{48EDEDC3-1590-451D-A055-5F7567D62FD1}">
      <dsp:nvSpPr>
        <dsp:cNvPr id="0" name=""/>
        <dsp:cNvSpPr/>
      </dsp:nvSpPr>
      <dsp:spPr>
        <a:xfrm>
          <a:off x="0" y="4125145"/>
          <a:ext cx="9916998" cy="792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74720" tIns="182880" rIns="156464" bIns="18288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200" kern="1200" dirty="0" smtClean="0">
              <a:latin typeface="Franklin Gothic Medium Cond" pitchFamily="34" charset="0"/>
            </a:rPr>
            <a:t>Split ratio</a:t>
          </a:r>
          <a:endParaRPr lang="en-US" sz="2200" kern="1200" dirty="0">
            <a:latin typeface="Franklin Gothic Medium Cond" pitchFamily="34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200" kern="1200" dirty="0" smtClean="0">
              <a:latin typeface="Franklin Gothic Medium Cond" pitchFamily="34" charset="0"/>
            </a:rPr>
            <a:t>Laser power for the next epoch</a:t>
          </a:r>
          <a:endParaRPr lang="en-US" sz="2200" kern="1200" dirty="0">
            <a:latin typeface="Franklin Gothic Medium Cond" pitchFamily="34" charset="0"/>
          </a:endParaRPr>
        </a:p>
      </dsp:txBody>
      <dsp:txXfrm>
        <a:off x="0" y="4125145"/>
        <a:ext cx="9916998" cy="792637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6E5E9D-94D1-4717-9D4C-173CE5ED02CB}">
      <dsp:nvSpPr>
        <dsp:cNvPr id="0" name=""/>
        <dsp:cNvSpPr/>
      </dsp:nvSpPr>
      <dsp:spPr>
        <a:xfrm rot="10800000">
          <a:off x="1693476" y="2080"/>
          <a:ext cx="5740850" cy="989891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2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2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2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2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6515" tIns="110490" rIns="206248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4.1X better in terms of power</a:t>
          </a:r>
          <a:endParaRPr lang="en-US" sz="2900" kern="1200" dirty="0"/>
        </a:p>
      </dsp:txBody>
      <dsp:txXfrm rot="10800000">
        <a:off x="1940949" y="2080"/>
        <a:ext cx="5493377" cy="989891"/>
      </dsp:txXfrm>
    </dsp:sp>
    <dsp:sp modelId="{C7412A33-8404-4113-BD68-B46384606760}">
      <dsp:nvSpPr>
        <dsp:cNvPr id="0" name=""/>
        <dsp:cNvSpPr/>
      </dsp:nvSpPr>
      <dsp:spPr>
        <a:xfrm>
          <a:off x="1198530" y="2080"/>
          <a:ext cx="989891" cy="98989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26F214EC-5581-4CEC-9E8D-BA980215F908}">
      <dsp:nvSpPr>
        <dsp:cNvPr id="0" name=""/>
        <dsp:cNvSpPr/>
      </dsp:nvSpPr>
      <dsp:spPr>
        <a:xfrm rot="10800000">
          <a:off x="1693476" y="1287461"/>
          <a:ext cx="5740850" cy="989891"/>
        </a:xfrm>
        <a:prstGeom prst="homePlate">
          <a:avLst/>
        </a:prstGeom>
        <a:gradFill rotWithShape="0">
          <a:gsLst>
            <a:gs pos="0">
              <a:schemeClr val="accent2">
                <a:hueOff val="-4271745"/>
                <a:satOff val="12481"/>
                <a:lumOff val="-2353"/>
                <a:alphaOff val="0"/>
                <a:shade val="63000"/>
              </a:schemeClr>
            </a:gs>
            <a:gs pos="30000">
              <a:schemeClr val="accent2">
                <a:hueOff val="-4271745"/>
                <a:satOff val="12481"/>
                <a:lumOff val="-2353"/>
                <a:alphaOff val="0"/>
                <a:shade val="90000"/>
                <a:satMod val="110000"/>
              </a:schemeClr>
            </a:gs>
            <a:gs pos="45000">
              <a:schemeClr val="accent2">
                <a:hueOff val="-4271745"/>
                <a:satOff val="12481"/>
                <a:lumOff val="-2353"/>
                <a:alphaOff val="0"/>
                <a:shade val="100000"/>
                <a:satMod val="118000"/>
              </a:schemeClr>
            </a:gs>
            <a:gs pos="55000">
              <a:schemeClr val="accent2">
                <a:hueOff val="-4271745"/>
                <a:satOff val="12481"/>
                <a:lumOff val="-2353"/>
                <a:alphaOff val="0"/>
                <a:shade val="100000"/>
                <a:satMod val="118000"/>
              </a:schemeClr>
            </a:gs>
            <a:gs pos="73000">
              <a:schemeClr val="accent2">
                <a:hueOff val="-4271745"/>
                <a:satOff val="12481"/>
                <a:lumOff val="-2353"/>
                <a:alphaOff val="0"/>
                <a:shade val="90000"/>
                <a:satMod val="110000"/>
              </a:schemeClr>
            </a:gs>
            <a:gs pos="100000">
              <a:schemeClr val="accent2">
                <a:hueOff val="-4271745"/>
                <a:satOff val="12481"/>
                <a:lumOff val="-2353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6515" tIns="110490" rIns="206248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3.1% faster</a:t>
          </a:r>
          <a:endParaRPr lang="en-US" sz="2900" kern="1200" dirty="0"/>
        </a:p>
      </dsp:txBody>
      <dsp:txXfrm rot="10800000">
        <a:off x="1940949" y="1287461"/>
        <a:ext cx="5493377" cy="989891"/>
      </dsp:txXfrm>
    </dsp:sp>
    <dsp:sp modelId="{6DC80675-7319-460A-8256-1290A17794EB}">
      <dsp:nvSpPr>
        <dsp:cNvPr id="0" name=""/>
        <dsp:cNvSpPr/>
      </dsp:nvSpPr>
      <dsp:spPr>
        <a:xfrm>
          <a:off x="1198530" y="1287461"/>
          <a:ext cx="989891" cy="989891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81BDD2ED-552E-4885-9C69-218951299B39}">
      <dsp:nvSpPr>
        <dsp:cNvPr id="0" name=""/>
        <dsp:cNvSpPr/>
      </dsp:nvSpPr>
      <dsp:spPr>
        <a:xfrm rot="10800000">
          <a:off x="1693476" y="2572842"/>
          <a:ext cx="5740850" cy="989891"/>
        </a:xfrm>
        <a:prstGeom prst="homePlate">
          <a:avLst/>
        </a:prstGeom>
        <a:gradFill rotWithShape="0">
          <a:gsLst>
            <a:gs pos="0">
              <a:schemeClr val="accent2">
                <a:hueOff val="-8543491"/>
                <a:satOff val="24962"/>
                <a:lumOff val="-4706"/>
                <a:alphaOff val="0"/>
                <a:shade val="63000"/>
              </a:schemeClr>
            </a:gs>
            <a:gs pos="30000">
              <a:schemeClr val="accent2">
                <a:hueOff val="-8543491"/>
                <a:satOff val="24962"/>
                <a:lumOff val="-4706"/>
                <a:alphaOff val="0"/>
                <a:shade val="90000"/>
                <a:satMod val="110000"/>
              </a:schemeClr>
            </a:gs>
            <a:gs pos="45000">
              <a:schemeClr val="accent2">
                <a:hueOff val="-8543491"/>
                <a:satOff val="24962"/>
                <a:lumOff val="-4706"/>
                <a:alphaOff val="0"/>
                <a:shade val="100000"/>
                <a:satMod val="118000"/>
              </a:schemeClr>
            </a:gs>
            <a:gs pos="55000">
              <a:schemeClr val="accent2">
                <a:hueOff val="-8543491"/>
                <a:satOff val="24962"/>
                <a:lumOff val="-4706"/>
                <a:alphaOff val="0"/>
                <a:shade val="100000"/>
                <a:satMod val="118000"/>
              </a:schemeClr>
            </a:gs>
            <a:gs pos="73000">
              <a:schemeClr val="accent2">
                <a:hueOff val="-8543491"/>
                <a:satOff val="24962"/>
                <a:lumOff val="-4706"/>
                <a:alphaOff val="0"/>
                <a:shade val="90000"/>
                <a:satMod val="110000"/>
              </a:schemeClr>
            </a:gs>
            <a:gs pos="100000">
              <a:schemeClr val="accent2">
                <a:hueOff val="-8543491"/>
                <a:satOff val="24962"/>
                <a:lumOff val="-4706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6515" tIns="110490" rIns="206248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Shows 18% improvement in ED</a:t>
          </a:r>
          <a:r>
            <a:rPr lang="en-US" sz="2900" kern="1200" baseline="30000" dirty="0" smtClean="0"/>
            <a:t>2</a:t>
          </a:r>
          <a:endParaRPr lang="en-US" sz="2900" kern="1200" dirty="0"/>
        </a:p>
      </dsp:txBody>
      <dsp:txXfrm rot="10800000">
        <a:off x="1940949" y="2572842"/>
        <a:ext cx="5493377" cy="989891"/>
      </dsp:txXfrm>
    </dsp:sp>
    <dsp:sp modelId="{E68CBFA5-8ACB-4257-9967-694076F7ED5F}">
      <dsp:nvSpPr>
        <dsp:cNvPr id="0" name=""/>
        <dsp:cNvSpPr/>
      </dsp:nvSpPr>
      <dsp:spPr>
        <a:xfrm>
          <a:off x="1198530" y="2572842"/>
          <a:ext cx="989891" cy="98989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5E650D-4FCD-4995-A10E-1FEAE4753CEA}">
      <dsp:nvSpPr>
        <dsp:cNvPr id="0" name=""/>
        <dsp:cNvSpPr/>
      </dsp:nvSpPr>
      <dsp:spPr>
        <a:xfrm>
          <a:off x="5578942" y="2279406"/>
          <a:ext cx="2756407" cy="9567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8384"/>
              </a:lnTo>
              <a:lnTo>
                <a:pt x="2756407" y="478384"/>
              </a:lnTo>
              <a:lnTo>
                <a:pt x="2756407" y="956769"/>
              </a:lnTo>
            </a:path>
          </a:pathLst>
        </a:custGeom>
        <a:noFill/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2F7411-9763-49C7-AE64-9A064C25D882}">
      <dsp:nvSpPr>
        <dsp:cNvPr id="0" name=""/>
        <dsp:cNvSpPr/>
      </dsp:nvSpPr>
      <dsp:spPr>
        <a:xfrm>
          <a:off x="2822534" y="2279406"/>
          <a:ext cx="2756407" cy="956769"/>
        </a:xfrm>
        <a:custGeom>
          <a:avLst/>
          <a:gdLst/>
          <a:ahLst/>
          <a:cxnLst/>
          <a:rect l="0" t="0" r="0" b="0"/>
          <a:pathLst>
            <a:path>
              <a:moveTo>
                <a:pt x="2756407" y="0"/>
              </a:moveTo>
              <a:lnTo>
                <a:pt x="2756407" y="478384"/>
              </a:lnTo>
              <a:lnTo>
                <a:pt x="0" y="478384"/>
              </a:lnTo>
              <a:lnTo>
                <a:pt x="0" y="956769"/>
              </a:lnTo>
            </a:path>
          </a:pathLst>
        </a:custGeom>
        <a:noFill/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E8D85B-1A01-4F93-A9D8-A10A9388AABC}">
      <dsp:nvSpPr>
        <dsp:cNvPr id="0" name=""/>
        <dsp:cNvSpPr/>
      </dsp:nvSpPr>
      <dsp:spPr>
        <a:xfrm>
          <a:off x="3300919" y="1384"/>
          <a:ext cx="4556045" cy="2278022"/>
        </a:xfrm>
        <a:prstGeom prst="rect">
          <a:avLst/>
        </a:prstGeom>
        <a:solidFill>
          <a:srgbClr val="00B050"/>
        </a:solidFill>
        <a:ln>
          <a:noFill/>
        </a:ln>
        <a:effectLst>
          <a:outerShdw blurRad="381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Part IV: Advanced network architecture</a:t>
          </a:r>
        </a:p>
      </dsp:txBody>
      <dsp:txXfrm>
        <a:off x="3300919" y="1384"/>
        <a:ext cx="4556045" cy="2278022"/>
      </dsp:txXfrm>
    </dsp:sp>
    <dsp:sp modelId="{4C8EEB34-7B20-408D-9503-196B4C3B8E8E}">
      <dsp:nvSpPr>
        <dsp:cNvPr id="0" name=""/>
        <dsp:cNvSpPr/>
      </dsp:nvSpPr>
      <dsp:spPr>
        <a:xfrm>
          <a:off x="544512" y="3236176"/>
          <a:ext cx="4556045" cy="2278022"/>
        </a:xfrm>
        <a:prstGeom prst="rect">
          <a:avLst/>
        </a:prstGeom>
        <a:solidFill>
          <a:srgbClr val="0070C0"/>
        </a:solidFill>
        <a:ln>
          <a:noFill/>
        </a:ln>
        <a:effectLst>
          <a:outerShdw blurRad="381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Chapter 7: Energy efficiency (</a:t>
          </a:r>
          <a:r>
            <a:rPr lang="en-US" sz="4900" kern="1200" dirty="0" err="1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ColdBus</a:t>
          </a:r>
          <a:r>
            <a:rPr lang="en-US" sz="4900" kern="12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)</a:t>
          </a:r>
        </a:p>
      </dsp:txBody>
      <dsp:txXfrm>
        <a:off x="544512" y="3236176"/>
        <a:ext cx="4556045" cy="2278022"/>
      </dsp:txXfrm>
    </dsp:sp>
    <dsp:sp modelId="{79DEAEFA-620D-4E59-A25E-55C3FB712E1D}">
      <dsp:nvSpPr>
        <dsp:cNvPr id="0" name=""/>
        <dsp:cNvSpPr/>
      </dsp:nvSpPr>
      <dsp:spPr>
        <a:xfrm>
          <a:off x="6057326" y="3236176"/>
          <a:ext cx="4556045" cy="2278022"/>
        </a:xfrm>
        <a:prstGeom prst="rect">
          <a:avLst/>
        </a:prstGeom>
        <a:solidFill>
          <a:srgbClr val="0070C0"/>
        </a:solidFill>
        <a:ln>
          <a:noFill/>
        </a:ln>
        <a:effectLst>
          <a:outerShdw blurRad="381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Chapter 8: Scalability (</a:t>
          </a:r>
          <a:r>
            <a:rPr lang="en-US" sz="4900" kern="1200" dirty="0" err="1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BigBus</a:t>
          </a:r>
          <a:r>
            <a:rPr lang="en-US" sz="4900" kern="12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)</a:t>
          </a:r>
          <a:endParaRPr lang="en-US" sz="4900" kern="1200" dirty="0"/>
        </a:p>
      </dsp:txBody>
      <dsp:txXfrm>
        <a:off x="6057326" y="3236176"/>
        <a:ext cx="4556045" cy="2278022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BA49D7-9A35-490C-8E80-BA8D8C9E981D}" type="datetimeFigureOut">
              <a:rPr lang="en-US" smtClean="0"/>
              <a:t>5/6/2016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50B2B7-B310-43DA-8F45-9155461B1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07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50B2B7-B310-43DA-8F45-9155461B1D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862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50B2B7-B310-43DA-8F45-9155461B1D7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286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50B2B7-B310-43DA-8F45-9155461B1D7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482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50B2B7-B310-43DA-8F45-9155461B1D7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5223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5B0DE-9FE7-41E8-AF07-146BDC44EF1E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447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OptiShare: A Dynamic Channel Sharing Scheme for Power Efficient On-chip Optical Architectures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50B2B7-B310-43DA-8F45-9155461B1D77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010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5B0DE-9FE7-41E8-AF07-146BDC44EF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304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50B2B7-B310-43DA-8F45-9155461B1D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24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50B2B7-B310-43DA-8F45-9155461B1D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111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50B2B7-B310-43DA-8F45-9155461B1D7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47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50B2B7-B310-43DA-8F45-9155461B1D7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91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50B2B7-B310-43DA-8F45-9155461B1D7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09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50B2B7-B310-43DA-8F45-9155461B1D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384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50B2B7-B310-43DA-8F45-9155461B1D7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77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625600" y="3886200"/>
            <a:ext cx="9144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625600" y="5124450"/>
            <a:ext cx="9144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>
            <a:lvl1pPr>
              <a:defRPr sz="1400"/>
            </a:lvl1pPr>
          </a:lstStyle>
          <a:p>
            <a:fld id="{1BBABDF4-744D-44CC-B49D-AFDA59F3EB16}" type="datetime1">
              <a:rPr lang="en-US" smtClean="0"/>
              <a:t>5/6/2016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621536" y="6355080"/>
            <a:ext cx="1625600" cy="365760"/>
          </a:xfrm>
        </p:spPr>
        <p:txBody>
          <a:bodyPr/>
          <a:lstStyle/>
          <a:p>
            <a:fld id="{55F62277-5B81-42B4-98A2-83C4F6338569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206500" y="3648075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3" name="Rectangle 32"/>
          <p:cNvSpPr/>
          <p:nvPr/>
        </p:nvSpPr>
        <p:spPr>
          <a:xfrm>
            <a:off x="1219200" y="5048250"/>
            <a:ext cx="97536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Rectangle 21"/>
          <p:cNvSpPr/>
          <p:nvPr/>
        </p:nvSpPr>
        <p:spPr>
          <a:xfrm>
            <a:off x="1206500" y="3648075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2" name="Rectangle 31"/>
          <p:cNvSpPr/>
          <p:nvPr/>
        </p:nvSpPr>
        <p:spPr>
          <a:xfrm>
            <a:off x="1219200" y="5048250"/>
            <a:ext cx="3048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83798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3AD48-5D89-4EC0-80DB-0F969B3D3585}" type="datetime1">
              <a:rPr lang="en-US" smtClean="0"/>
              <a:t>5/6/2016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854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DAC82-A97C-403B-B1B4-F748151C213F}" type="datetime1">
              <a:rPr lang="en-US" smtClean="0"/>
              <a:t>5/6/2016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5814836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2870799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003F7-35FD-43D4-919D-3FC023DB3A0A}" type="datetime1">
              <a:rPr lang="en-US" smtClean="0"/>
              <a:t>5/6/2016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657511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600" y="2971800"/>
            <a:ext cx="9144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27200" y="4267200"/>
            <a:ext cx="90424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/>
          <a:p>
            <a:fld id="{962F8520-37E3-4E5B-A7F3-B47843D65F10}" type="datetime1">
              <a:rPr lang="en-US" smtClean="0"/>
              <a:t>5/6/2016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6464" y="6355080"/>
            <a:ext cx="2027936" cy="365760"/>
          </a:xfrm>
        </p:spPr>
        <p:txBody>
          <a:bodyPr/>
          <a:lstStyle/>
          <a:p>
            <a:fld id="{55F62277-5B81-42B4-98A2-83C4F633856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2819400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1219200" y="2819400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2200890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FD467-BB21-4BFC-901B-E7AB6FB6D5CF}" type="datetime1">
              <a:rPr lang="en-US" smtClean="0"/>
              <a:t>5/6/2016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317505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7601" y="1295400"/>
            <a:ext cx="5389033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9A842-C75B-423A-9804-124786556109}" type="datetime1">
              <a:rPr lang="en-US" smtClean="0"/>
              <a:t>5/6/2016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924015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E8197-3802-440A-960A-4F2DA69BC7B8}" type="datetime1">
              <a:rPr lang="en-US" smtClean="0"/>
              <a:t>5/6/2016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3663552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FDD9A-7E66-401A-94A2-4AB781E5F9AD}" type="datetime1">
              <a:rPr lang="en-US" smtClean="0"/>
              <a:t>5/6/2016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402852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2800" y="304800"/>
            <a:ext cx="33528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432800" y="1219201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589A7-830D-46A9-84FE-062EFB2AE8D2}" type="datetime1">
              <a:rPr lang="en-US" smtClean="0"/>
              <a:t>5/6/2016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5220033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406400" y="304800"/>
            <a:ext cx="76200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394261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00856"/>
            <a:ext cx="109728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1905000"/>
            <a:ext cx="109728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219200"/>
            <a:ext cx="109728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56900-EDDC-44A1-8394-76718037E731}" type="datetime1">
              <a:rPr lang="en-US" smtClean="0"/>
              <a:t>5/6/2016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609600" y="500856"/>
            <a:ext cx="24384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3678994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219200"/>
            <a:ext cx="109728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534400" y="6356350"/>
            <a:ext cx="3052064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E6971ADA-A85A-437F-85AC-7C24E1C81979}" type="datetime1">
              <a:rPr lang="en-US" smtClean="0"/>
              <a:t>5/6/2016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864864" y="6356350"/>
            <a:ext cx="46736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6864" y="6356350"/>
            <a:ext cx="26416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5F62277-5B81-42B4-98A2-83C4F6338569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749304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4.WMF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34.WMF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42.jpe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48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34.WMF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0.xml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12" Type="http://schemas.microsoft.com/office/2007/relationships/diagramDrawing" Target="../diagrams/drawing2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9.xml"/><Relationship Id="rId11" Type="http://schemas.openxmlformats.org/officeDocument/2006/relationships/diagramColors" Target="../diagrams/colors20.xml"/><Relationship Id="rId5" Type="http://schemas.openxmlformats.org/officeDocument/2006/relationships/diagramQuickStyle" Target="../diagrams/quickStyle19.xml"/><Relationship Id="rId10" Type="http://schemas.openxmlformats.org/officeDocument/2006/relationships/diagramQuickStyle" Target="../diagrams/quickStyle20.xml"/><Relationship Id="rId4" Type="http://schemas.openxmlformats.org/officeDocument/2006/relationships/diagramLayout" Target="../diagrams/layout19.xml"/><Relationship Id="rId9" Type="http://schemas.openxmlformats.org/officeDocument/2006/relationships/diagramLayout" Target="../diagrams/layout2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7" Type="http://schemas.openxmlformats.org/officeDocument/2006/relationships/image" Target="../media/image14.WMF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7" Type="http://schemas.openxmlformats.org/officeDocument/2006/relationships/image" Target="../media/image34.WMF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7" Type="http://schemas.openxmlformats.org/officeDocument/2006/relationships/image" Target="../media/image50.jpeg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7" Type="http://schemas.openxmlformats.org/officeDocument/2006/relationships/image" Target="../media/image34.WMF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77.png"/><Relationship Id="rId4" Type="http://schemas.openxmlformats.org/officeDocument/2006/relationships/image" Target="../media/image13.jpe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000" dirty="0" smtClean="0"/>
              <a:t>Synopsis presentation of the proposed thesis</a:t>
            </a:r>
            <a:br>
              <a:rPr lang="en-US" sz="1000" dirty="0" smtClean="0"/>
            </a:br>
            <a:r>
              <a:rPr lang="en-US" sz="2600" dirty="0" smtClean="0"/>
              <a:t>Efficient On-Chip Optical Interconnects</a:t>
            </a:r>
            <a:endParaRPr lang="en-US" sz="2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045322"/>
            <a:ext cx="9144000" cy="533400"/>
          </a:xfrm>
        </p:spPr>
        <p:txBody>
          <a:bodyPr>
            <a:noAutofit/>
          </a:bodyPr>
          <a:lstStyle/>
          <a:p>
            <a:r>
              <a:rPr lang="en-US" sz="1000" b="1" dirty="0" smtClean="0"/>
              <a:t>Eldhose Peter (2013CSZ8108)</a:t>
            </a:r>
          </a:p>
          <a:p>
            <a:r>
              <a:rPr lang="en-US" sz="1000" dirty="0" smtClean="0"/>
              <a:t>Guided by Dr. </a:t>
            </a:r>
            <a:r>
              <a:rPr lang="en-US" sz="1000" dirty="0" err="1" smtClean="0"/>
              <a:t>Smruti</a:t>
            </a:r>
            <a:r>
              <a:rPr lang="en-US" sz="1000" dirty="0" smtClean="0"/>
              <a:t> </a:t>
            </a:r>
            <a:r>
              <a:rPr lang="en-US" sz="1000" dirty="0" err="1" smtClean="0"/>
              <a:t>Ranjan</a:t>
            </a:r>
            <a:r>
              <a:rPr lang="en-US" sz="1000" dirty="0" smtClean="0"/>
              <a:t> </a:t>
            </a:r>
            <a:r>
              <a:rPr lang="en-US" sz="1000" dirty="0" err="1" smtClean="0"/>
              <a:t>Sarangi</a:t>
            </a:r>
            <a:endParaRPr lang="en-US" sz="1000" dirty="0" smtClean="0"/>
          </a:p>
          <a:p>
            <a:r>
              <a:rPr lang="en-US" sz="1000" dirty="0" err="1" smtClean="0"/>
              <a:t>Dept</a:t>
            </a:r>
            <a:r>
              <a:rPr lang="en-US" sz="1000" dirty="0" smtClean="0"/>
              <a:t> of CSE, Indian Institute of Technology, New Delhi, India</a:t>
            </a:r>
            <a:endParaRPr lang="en-US" sz="1000" dirty="0"/>
          </a:p>
        </p:txBody>
      </p:sp>
      <p:pic>
        <p:nvPicPr>
          <p:cNvPr id="2050" name="Picture 2" descr="http://www.sit.iitd.ac.in/site-assets/images/iitd_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" y="11176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6820895" y="164804"/>
            <a:ext cx="4146698" cy="3721396"/>
          </a:xfrm>
          <a:prstGeom prst="ellipse">
            <a:avLst/>
          </a:prstGeom>
          <a:solidFill>
            <a:srgbClr val="CCFF99"/>
          </a:solidFill>
          <a:ln w="76200">
            <a:noFill/>
          </a:ln>
          <a:effectLst>
            <a:glow rad="139700">
              <a:schemeClr val="bg1">
                <a:lumMod val="65000"/>
                <a:alpha val="40000"/>
              </a:schemeClr>
            </a:glow>
            <a:outerShdw blurRad="266700" dist="342900" dir="5400000" rotWithShape="0">
              <a:prstClr val="black">
                <a:alpha val="15000"/>
              </a:prstClr>
            </a:outerShdw>
          </a:effectLst>
          <a:scene3d>
            <a:camera prst="perspectiveRelaxed" fov="1800000">
              <a:rot lat="17373601" lon="0" rev="0"/>
            </a:camera>
            <a:lightRig rig="balanced" dir="t"/>
          </a:scene3d>
          <a:sp3d extrusionH="317500" prstMaterial="clear">
            <a:bevelT prst="convex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77578" y="1042077"/>
            <a:ext cx="2763897" cy="1446550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  <a:scene3d>
            <a:camera prst="isometricOffAxis2Left"/>
            <a:lightRig rig="soft" dir="t"/>
          </a:scene3d>
        </p:spPr>
        <p:txBody>
          <a:bodyPr wrap="none" rtlCol="0">
            <a:spAutoFit/>
            <a:sp3d extrusionH="82550">
              <a:extrusionClr>
                <a:schemeClr val="bg1"/>
              </a:extrusionClr>
            </a:sp3d>
          </a:bodyPr>
          <a:lstStyle/>
          <a:p>
            <a:pPr algn="ctr"/>
            <a:r>
              <a:rPr lang="en-US" sz="4400" dirty="0" smtClean="0">
                <a:solidFill>
                  <a:prstClr val="white">
                    <a:lumMod val="50000"/>
                  </a:prstClr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Gill Sans MT Condensed" pitchFamily="34" charset="0"/>
              </a:rPr>
              <a:t>Efficient Optical</a:t>
            </a:r>
          </a:p>
          <a:p>
            <a:pPr algn="ctr"/>
            <a:r>
              <a:rPr lang="en-US" sz="4400" dirty="0" smtClean="0">
                <a:solidFill>
                  <a:prstClr val="white">
                    <a:lumMod val="50000"/>
                  </a:prstClr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Gill Sans MT Condensed" pitchFamily="34" charset="0"/>
              </a:rPr>
              <a:t> Interconnects</a:t>
            </a:r>
            <a:endParaRPr lang="en-US" sz="4400" dirty="0">
              <a:solidFill>
                <a:prstClr val="white">
                  <a:lumMod val="50000"/>
                </a:prstClr>
              </a:solidFill>
              <a:effectLst>
                <a:reflection blurRad="6350" stA="50000" endA="300" endPos="50000" dist="29997" dir="5400000" sy="-100000" algn="bl" rotWithShape="0"/>
              </a:effectLst>
              <a:latin typeface="Gill Sans MT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28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491525082"/>
              </p:ext>
            </p:extLst>
          </p:nvPr>
        </p:nvGraphicFramePr>
        <p:xfrm>
          <a:off x="87549" y="-428016"/>
          <a:ext cx="11887200" cy="7081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6-Point Star 7"/>
          <p:cNvSpPr/>
          <p:nvPr/>
        </p:nvSpPr>
        <p:spPr>
          <a:xfrm rot="20832010">
            <a:off x="1594826" y="5301576"/>
            <a:ext cx="486383" cy="564204"/>
          </a:xfrm>
          <a:prstGeom prst="star6">
            <a:avLst/>
          </a:prstGeom>
          <a:solidFill>
            <a:srgbClr val="FF000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985160958"/>
              </p:ext>
            </p:extLst>
          </p:nvPr>
        </p:nvGraphicFramePr>
        <p:xfrm>
          <a:off x="8276253" y="345232"/>
          <a:ext cx="3788230" cy="2313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0" name="Rounded Rectangle 9"/>
          <p:cNvSpPr/>
          <p:nvPr/>
        </p:nvSpPr>
        <p:spPr>
          <a:xfrm>
            <a:off x="8049685" y="830425"/>
            <a:ext cx="4042788" cy="72778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5983B-EFFC-4D2D-BEA0-49BF9DD2DBE4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58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8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Enhancement in simulation infrastructure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087D-857B-4B08-B06B-DCF5D15DEF92}" type="slidenum">
              <a:rPr lang="en-US" smtClean="0"/>
              <a:t>11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design an optical network, we have to characterize the optical properties of its basic components.</a:t>
            </a:r>
          </a:p>
          <a:p>
            <a:r>
              <a:rPr lang="en-US" dirty="0" smtClean="0"/>
              <a:t>Designed a component library using RSoft CAD tool</a:t>
            </a:r>
          </a:p>
          <a:p>
            <a:r>
              <a:rPr lang="en-US" dirty="0" smtClean="0"/>
              <a:t>Published these components as an open source library named OptiKit[</a:t>
            </a:r>
            <a:r>
              <a:rPr lang="en-US" b="1" dirty="0" smtClean="0">
                <a:solidFill>
                  <a:srgbClr val="C00000"/>
                </a:solidFill>
              </a:rPr>
              <a:t>*</a:t>
            </a:r>
            <a:r>
              <a:rPr lang="en-US" dirty="0" smtClean="0"/>
              <a:t>] (www.cse.iitd.ac.in/~srsarangi/softwares.html)</a:t>
            </a:r>
            <a:endParaRPr lang="en-US" dirty="0"/>
          </a:p>
        </p:txBody>
      </p:sp>
      <p:pic>
        <p:nvPicPr>
          <p:cNvPr id="1026" name="Picture 2" descr="http://thumbs.dreamstime.com/x/missing-pieces-mental-puzzle-482478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9152" cy="129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23841" y="5418296"/>
            <a:ext cx="111443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[</a:t>
            </a:r>
            <a:r>
              <a:rPr lang="en-US" sz="1400" b="1" dirty="0" smtClean="0">
                <a:solidFill>
                  <a:srgbClr val="C00000"/>
                </a:solidFill>
              </a:rPr>
              <a:t>*</a:t>
            </a:r>
            <a:r>
              <a:rPr lang="en-US" sz="1400" dirty="0" smtClean="0"/>
              <a:t>] </a:t>
            </a:r>
            <a:r>
              <a:rPr lang="en-US" sz="1400" dirty="0"/>
              <a:t>OptiKit: An Open Source Kit for Simulation of On-Chip Optical Components </a:t>
            </a:r>
            <a:br>
              <a:rPr lang="en-US" sz="1400" dirty="0"/>
            </a:br>
            <a:r>
              <a:rPr lang="en-US" sz="1400" dirty="0"/>
              <a:t>Eldhose Peter, </a:t>
            </a:r>
            <a:r>
              <a:rPr lang="en-US" sz="1400" dirty="0" err="1"/>
              <a:t>Smruti</a:t>
            </a:r>
            <a:r>
              <a:rPr lang="en-US" sz="1400" dirty="0"/>
              <a:t> R </a:t>
            </a:r>
            <a:r>
              <a:rPr lang="en-US" sz="1400" dirty="0" err="1"/>
              <a:t>Sarangi</a:t>
            </a:r>
            <a:r>
              <a:rPr lang="en-US" sz="1400" dirty="0"/>
              <a:t> </a:t>
            </a:r>
            <a:br>
              <a:rPr lang="en-US" sz="1400" dirty="0"/>
            </a:br>
            <a:r>
              <a:rPr lang="en-US" sz="1400" dirty="0"/>
              <a:t>27th International Conference on </a:t>
            </a:r>
            <a:r>
              <a:rPr lang="en-US" sz="1400" dirty="0">
                <a:solidFill>
                  <a:srgbClr val="FF0000"/>
                </a:solidFill>
              </a:rPr>
              <a:t>VLSI Design</a:t>
            </a:r>
            <a:r>
              <a:rPr lang="en-US" sz="1400" dirty="0"/>
              <a:t> and 13th International Conference on Embedded Systems 2014, Mumbai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F347F-1E9D-4DAB-A0BD-C0ECD3B581FD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03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003F7-35FD-43D4-919D-3FC023DB3A0A}" type="datetime1">
              <a:rPr lang="en-US" smtClean="0"/>
              <a:t>5/6/2016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12</a:t>
            </a:fld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62" y="1218098"/>
            <a:ext cx="3475285" cy="401164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1181859" y="2923032"/>
            <a:ext cx="1454727" cy="164869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1569787" y="2950740"/>
            <a:ext cx="1052945" cy="160712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2013131" y="2923031"/>
            <a:ext cx="609601" cy="167640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2428768" y="2909177"/>
            <a:ext cx="193964" cy="16764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622732" y="2895323"/>
            <a:ext cx="221672" cy="169025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636586" y="2923032"/>
            <a:ext cx="595745" cy="16764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650441" y="2936886"/>
            <a:ext cx="1025236" cy="164869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636586" y="2950743"/>
            <a:ext cx="1454727" cy="163483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039" y="1479353"/>
            <a:ext cx="5734406" cy="3194187"/>
          </a:xfrm>
          <a:prstGeom prst="rect">
            <a:avLst/>
          </a:prstGeom>
        </p:spPr>
      </p:pic>
      <p:cxnSp>
        <p:nvCxnSpPr>
          <p:cNvPr id="17" name="Curved Connector 16"/>
          <p:cNvCxnSpPr/>
          <p:nvPr/>
        </p:nvCxnSpPr>
        <p:spPr>
          <a:xfrm rot="16200000" flipV="1">
            <a:off x="6209806" y="2560722"/>
            <a:ext cx="1787236" cy="166255"/>
          </a:xfrm>
          <a:prstGeom prst="curvedConnector3">
            <a:avLst>
              <a:gd name="adj1" fmla="val 69380"/>
            </a:avLst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5400000" flipH="1" flipV="1">
            <a:off x="6860969" y="2228214"/>
            <a:ext cx="1122220" cy="193966"/>
          </a:xfrm>
          <a:prstGeom prst="curvedConnector3">
            <a:avLst>
              <a:gd name="adj1" fmla="val 61111"/>
            </a:avLst>
          </a:prstGeom>
          <a:ln w="476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81859" y="5684480"/>
            <a:ext cx="402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MMI(Multimode Interference coupler)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560729" y="5651083"/>
            <a:ext cx="402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Directional Coupler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Components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15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003F7-35FD-43D4-919D-3FC023DB3A0A}" type="datetime1">
              <a:rPr lang="en-US" smtClean="0"/>
              <a:t>5/6/2016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13</a:t>
            </a:fld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65" y="1199574"/>
            <a:ext cx="3838332" cy="3972392"/>
          </a:xfrm>
          <a:prstGeom prst="rect">
            <a:avLst/>
          </a:prstGeom>
        </p:spPr>
      </p:pic>
      <p:sp>
        <p:nvSpPr>
          <p:cNvPr id="8" name="Circular Arrow 7"/>
          <p:cNvSpPr/>
          <p:nvPr/>
        </p:nvSpPr>
        <p:spPr>
          <a:xfrm>
            <a:off x="1233124" y="1330036"/>
            <a:ext cx="2994492" cy="3442855"/>
          </a:xfrm>
          <a:prstGeom prst="circularArrow">
            <a:avLst>
              <a:gd name="adj1" fmla="val 7823"/>
              <a:gd name="adj2" fmla="val 1142318"/>
              <a:gd name="adj3" fmla="val 20457680"/>
              <a:gd name="adj4" fmla="val 10848892"/>
              <a:gd name="adj5" fmla="val 12500"/>
            </a:avLst>
          </a:prstGeom>
          <a:solidFill>
            <a:srgbClr val="00B0F0"/>
          </a:solidFill>
          <a:ln w="3175" cmpd="dbl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774" y="1330036"/>
            <a:ext cx="5299251" cy="2996988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7323911" y="2415095"/>
            <a:ext cx="13855" cy="1371600"/>
          </a:xfrm>
          <a:prstGeom prst="straightConnector1">
            <a:avLst/>
          </a:prstGeom>
          <a:ln w="635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332933" y="1505205"/>
            <a:ext cx="233916" cy="104199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7099017" y="1526471"/>
            <a:ext cx="233917" cy="1020725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33243" y="5579141"/>
            <a:ext cx="402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B0F0"/>
                </a:solidFill>
              </a:rPr>
              <a:t>Microring</a:t>
            </a:r>
            <a:r>
              <a:rPr lang="en-US" dirty="0" smtClean="0">
                <a:solidFill>
                  <a:srgbClr val="00B0F0"/>
                </a:solidFill>
              </a:rPr>
              <a:t> resonator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66265" y="5579141"/>
            <a:ext cx="402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Y Junction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Components 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05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87549" y="-428016"/>
          <a:ext cx="11887200" cy="7081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6-Point Star 7"/>
          <p:cNvSpPr/>
          <p:nvPr/>
        </p:nvSpPr>
        <p:spPr>
          <a:xfrm rot="20832010">
            <a:off x="5865268" y="5291847"/>
            <a:ext cx="486383" cy="564204"/>
          </a:xfrm>
          <a:prstGeom prst="star6">
            <a:avLst/>
          </a:prstGeom>
          <a:solidFill>
            <a:srgbClr val="FF000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ABCA2-C827-488F-A282-1ED3E990C9E5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9393505" y="4731640"/>
            <a:ext cx="1261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……….</a:t>
            </a:r>
            <a:endParaRPr lang="en-US" sz="24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Understand </a:t>
            </a:r>
            <a:r>
              <a:rPr lang="en-US" dirty="0"/>
              <a:t>the problem </a:t>
            </a:r>
            <a:r>
              <a:rPr lang="en-US" dirty="0" smtClean="0"/>
              <a:t>– </a:t>
            </a:r>
            <a:r>
              <a:rPr lang="en-US" b="1" dirty="0" smtClean="0"/>
              <a:t>S</a:t>
            </a:r>
            <a:r>
              <a:rPr lang="en-US" dirty="0" smtClean="0"/>
              <a:t>ingle </a:t>
            </a:r>
            <a:r>
              <a:rPr lang="en-US" b="1" dirty="0" smtClean="0"/>
              <a:t>W</a:t>
            </a:r>
            <a:r>
              <a:rPr lang="en-US" dirty="0" smtClean="0"/>
              <a:t>rite </a:t>
            </a:r>
            <a:r>
              <a:rPr lang="en-US" b="1" dirty="0" smtClean="0"/>
              <a:t>M</a:t>
            </a:r>
            <a:r>
              <a:rPr lang="en-US" dirty="0" smtClean="0"/>
              <a:t>ulti </a:t>
            </a:r>
            <a:r>
              <a:rPr lang="en-US" b="1" dirty="0" smtClean="0"/>
              <a:t>R</a:t>
            </a:r>
            <a:r>
              <a:rPr lang="en-US" dirty="0" smtClean="0"/>
              <a:t>ead Bus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975251" y="1688275"/>
            <a:ext cx="555477" cy="56402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scene3d>
            <a:camera prst="orthographicFront"/>
            <a:lightRig rig="threePt" dir="t"/>
          </a:scene3d>
          <a:sp3d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437160" y="1707769"/>
            <a:ext cx="555477" cy="56402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scene3d>
            <a:camera prst="orthographicFront"/>
            <a:lightRig rig="threePt" dir="t"/>
          </a:scene3d>
          <a:sp3d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353117" y="1707769"/>
            <a:ext cx="555477" cy="56402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scene3d>
            <a:camera prst="orthographicFront"/>
            <a:lightRig rig="threePt" dir="t"/>
          </a:scene3d>
          <a:sp3d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11444" y="2728546"/>
            <a:ext cx="4352925" cy="180975"/>
          </a:xfrm>
          <a:prstGeom prst="rect">
            <a:avLst/>
          </a:prstGeom>
          <a:solidFill>
            <a:srgbClr val="00B05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1178169" y="2261821"/>
            <a:ext cx="142875" cy="466725"/>
          </a:xfrm>
          <a:prstGeom prst="downArrow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/>
          <p:cNvSpPr/>
          <p:nvPr/>
        </p:nvSpPr>
        <p:spPr>
          <a:xfrm>
            <a:off x="2625969" y="2271347"/>
            <a:ext cx="142875" cy="438150"/>
          </a:xfrm>
          <a:prstGeom prst="upArrow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>
            <a:off x="3559419" y="2271347"/>
            <a:ext cx="142875" cy="438150"/>
          </a:xfrm>
          <a:prstGeom prst="upArrow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>
            <a:off x="4454767" y="2280872"/>
            <a:ext cx="142875" cy="438150"/>
          </a:xfrm>
          <a:prstGeom prst="upArrow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248467" y="1716850"/>
            <a:ext cx="555477" cy="56402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scene3d>
            <a:camera prst="orthographicFront"/>
            <a:lightRig rig="threePt" dir="t"/>
          </a:scene3d>
          <a:sp3d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303481" y="1814195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Stations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03481" y="2615725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SWMR Bus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2181547" y="2658484"/>
            <a:ext cx="1063075" cy="1942998"/>
            <a:chOff x="4432378" y="3244638"/>
            <a:chExt cx="1063075" cy="1942998"/>
          </a:xfrm>
        </p:grpSpPr>
        <p:grpSp>
          <p:nvGrpSpPr>
            <p:cNvPr id="20" name="Group 19"/>
            <p:cNvGrpSpPr/>
            <p:nvPr/>
          </p:nvGrpSpPr>
          <p:grpSpPr>
            <a:xfrm>
              <a:off x="4432378" y="3495674"/>
              <a:ext cx="1063075" cy="1691962"/>
              <a:chOff x="4432378" y="3495674"/>
              <a:chExt cx="1063075" cy="1691962"/>
            </a:xfrm>
          </p:grpSpPr>
          <p:sp>
            <p:nvSpPr>
              <p:cNvPr id="19" name="Arc 18"/>
              <p:cNvSpPr/>
              <p:nvPr/>
            </p:nvSpPr>
            <p:spPr>
              <a:xfrm flipV="1">
                <a:off x="4432378" y="3495674"/>
                <a:ext cx="901622" cy="1105671"/>
              </a:xfrm>
              <a:prstGeom prst="arc">
                <a:avLst>
                  <a:gd name="adj1" fmla="val 16200000"/>
                  <a:gd name="adj2" fmla="val 309424"/>
                </a:avLst>
              </a:prstGeom>
              <a:ln w="63500">
                <a:solidFill>
                  <a:srgbClr val="00B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4490519" y="3865830"/>
                <a:ext cx="1004934" cy="132180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90519" y="4526733"/>
                <a:ext cx="1004934" cy="149226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2" name="Straight Connector 21"/>
            <p:cNvCxnSpPr>
              <a:endCxn id="15" idx="1"/>
            </p:cNvCxnSpPr>
            <p:nvPr/>
          </p:nvCxnSpPr>
          <p:spPr>
            <a:xfrm flipH="1">
              <a:off x="4637688" y="3495674"/>
              <a:ext cx="239112" cy="5637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endCxn id="15" idx="7"/>
            </p:cNvCxnSpPr>
            <p:nvPr/>
          </p:nvCxnSpPr>
          <p:spPr>
            <a:xfrm>
              <a:off x="5019675" y="3495673"/>
              <a:ext cx="328609" cy="5637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4876800" y="3244638"/>
              <a:ext cx="142875" cy="2846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9" name="Straight Arrow Connector 28"/>
          <p:cNvCxnSpPr/>
          <p:nvPr/>
        </p:nvCxnSpPr>
        <p:spPr>
          <a:xfrm>
            <a:off x="2135798" y="4015191"/>
            <a:ext cx="1566496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c 29"/>
          <p:cNvSpPr/>
          <p:nvPr/>
        </p:nvSpPr>
        <p:spPr>
          <a:xfrm flipV="1">
            <a:off x="1699846" y="2835369"/>
            <a:ext cx="1383324" cy="1179822"/>
          </a:xfrm>
          <a:prstGeom prst="arc">
            <a:avLst>
              <a:gd name="adj1" fmla="val 15347124"/>
              <a:gd name="adj2" fmla="val 0"/>
            </a:avLst>
          </a:prstGeom>
          <a:ln w="63500">
            <a:solidFill>
              <a:srgbClr val="C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Callout 30"/>
          <p:cNvSpPr/>
          <p:nvPr/>
        </p:nvSpPr>
        <p:spPr>
          <a:xfrm>
            <a:off x="2697406" y="4244890"/>
            <a:ext cx="1395046" cy="500354"/>
          </a:xfrm>
          <a:prstGeom prst="cloudCallout">
            <a:avLst>
              <a:gd name="adj1" fmla="val -46937"/>
              <a:gd name="adj2" fmla="val -735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Splitter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0052" y="1620362"/>
            <a:ext cx="3500671" cy="1990725"/>
          </a:xfrm>
          <a:prstGeom prst="rect">
            <a:avLst/>
          </a:prstGeom>
        </p:spPr>
      </p:pic>
      <p:sp>
        <p:nvSpPr>
          <p:cNvPr id="33" name="Oval Callout 32"/>
          <p:cNvSpPr/>
          <p:nvPr/>
        </p:nvSpPr>
        <p:spPr>
          <a:xfrm>
            <a:off x="7151077" y="3279676"/>
            <a:ext cx="1863969" cy="660903"/>
          </a:xfrm>
          <a:prstGeom prst="wedgeEllipseCallout">
            <a:avLst>
              <a:gd name="adj1" fmla="val 51494"/>
              <a:gd name="adj2" fmla="val -457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split ratio</a:t>
            </a:r>
            <a:endParaRPr lang="en-US" dirty="0"/>
          </a:p>
        </p:txBody>
      </p:sp>
      <p:sp>
        <p:nvSpPr>
          <p:cNvPr id="36" name="Oval Callout 35"/>
          <p:cNvSpPr/>
          <p:nvPr/>
        </p:nvSpPr>
        <p:spPr>
          <a:xfrm>
            <a:off x="9425729" y="3316470"/>
            <a:ext cx="1863969" cy="660903"/>
          </a:xfrm>
          <a:prstGeom prst="wedgeEllipseCallout">
            <a:avLst>
              <a:gd name="adj1" fmla="val -56053"/>
              <a:gd name="adj2" fmla="val -545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splitter loss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4421677" y="4601482"/>
            <a:ext cx="555477" cy="56402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scene3d>
            <a:camera prst="orthographicFront"/>
            <a:lightRig rig="threePt" dir="t"/>
          </a:scene3d>
          <a:sp3d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5983680" y="4601482"/>
            <a:ext cx="555477" cy="56402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scene3d>
            <a:camera prst="orthographicFront"/>
            <a:lightRig rig="threePt" dir="t"/>
          </a:scene3d>
          <a:sp3d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10692984" y="4601482"/>
            <a:ext cx="555477" cy="56402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scene3d>
            <a:camera prst="orthographicFront"/>
            <a:lightRig rig="threePt" dir="t"/>
          </a:scene3d>
          <a:sp3d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097453" y="5735918"/>
            <a:ext cx="8484947" cy="216327"/>
          </a:xfrm>
          <a:prstGeom prst="rect">
            <a:avLst/>
          </a:prstGeom>
          <a:solidFill>
            <a:srgbClr val="00B05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2673377" y="5544282"/>
            <a:ext cx="753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</a:rPr>
              <a:t>x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43" name="Up Arrow 42"/>
          <p:cNvSpPr/>
          <p:nvPr/>
        </p:nvSpPr>
        <p:spPr>
          <a:xfrm>
            <a:off x="4627977" y="5165504"/>
            <a:ext cx="148786" cy="570415"/>
          </a:xfrm>
          <a:prstGeom prst="upArrow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Up Arrow 43"/>
          <p:cNvSpPr/>
          <p:nvPr/>
        </p:nvSpPr>
        <p:spPr>
          <a:xfrm>
            <a:off x="6187025" y="5165504"/>
            <a:ext cx="148786" cy="570415"/>
          </a:xfrm>
          <a:prstGeom prst="upArrow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4721682" y="5189101"/>
            <a:ext cx="753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λβ</a:t>
            </a:r>
            <a:r>
              <a:rPr lang="en-US" sz="28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937338" y="5883013"/>
            <a:ext cx="1326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(1-</a:t>
            </a:r>
            <a:r>
              <a:rPr lang="el-GR" sz="28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28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l-GR" sz="28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8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79002" y="5175905"/>
            <a:ext cx="1941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(1-</a:t>
            </a:r>
            <a:r>
              <a:rPr lang="el-GR" sz="28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28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l-GR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λ </a:t>
            </a:r>
            <a:r>
              <a:rPr lang="el-GR" sz="28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800" baseline="30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1999" y="5852439"/>
            <a:ext cx="1941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(1-</a:t>
            </a:r>
            <a:r>
              <a:rPr lang="el-GR" sz="28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28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l-GR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aseline="30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sz="28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β</a:t>
            </a:r>
            <a:r>
              <a:rPr lang="en-US" sz="2800" baseline="30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10080511" y="5799251"/>
            <a:ext cx="612473" cy="68548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15</a:t>
            </a:fld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8441223" y="4596472"/>
            <a:ext cx="555477" cy="56402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scene3d>
            <a:camera prst="orthographicFront"/>
            <a:lightRig rig="threePt" dir="t"/>
          </a:scene3d>
          <a:sp3d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Up Arrow 50"/>
          <p:cNvSpPr/>
          <p:nvPr/>
        </p:nvSpPr>
        <p:spPr>
          <a:xfrm>
            <a:off x="8644568" y="5160494"/>
            <a:ext cx="148786" cy="570415"/>
          </a:xfrm>
          <a:prstGeom prst="upArrow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876785" y="4745244"/>
            <a:ext cx="1261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……….</a:t>
            </a:r>
            <a:endParaRPr lang="en-US" sz="24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8883489" y="5881583"/>
            <a:ext cx="2228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(1-</a:t>
            </a:r>
            <a:r>
              <a:rPr lang="el-GR" sz="28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28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800" baseline="30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(i-1)</a:t>
            </a:r>
            <a:r>
              <a:rPr lang="el-GR" sz="28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800" baseline="30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(i-1)</a:t>
            </a:r>
            <a:r>
              <a:rPr lang="en-US" sz="28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664997" y="5162057"/>
            <a:ext cx="2305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(1-</a:t>
            </a:r>
            <a:r>
              <a:rPr lang="el-GR" sz="28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28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800" baseline="30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(i-2)</a:t>
            </a:r>
            <a:r>
              <a:rPr lang="el-GR" sz="28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800" baseline="30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(i-1)</a:t>
            </a:r>
            <a:r>
              <a:rPr lang="el-GR" sz="28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28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37" name="Explosion 2 36"/>
          <p:cNvSpPr/>
          <p:nvPr/>
        </p:nvSpPr>
        <p:spPr>
          <a:xfrm>
            <a:off x="8457136" y="3596892"/>
            <a:ext cx="2944479" cy="1636102"/>
          </a:xfrm>
          <a:prstGeom prst="irregularSeal2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Splitter loss is exponential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Date Placeholder 2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1CD0B-721A-4AAB-B9FA-6D66BDACA93D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0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5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1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0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6" presetClass="emp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8" dur="1000" fill="hold"/>
                                        <p:tgtEl>
                                          <p:spTgt spid="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8" grpId="0" animBg="1"/>
      <p:bldP spid="9" grpId="0" animBg="1"/>
      <p:bldP spid="10" grpId="0" animBg="1"/>
      <p:bldP spid="11" grpId="0" animBg="1"/>
      <p:bldP spid="30" grpId="0" animBg="1"/>
      <p:bldP spid="30" grpId="1" animBg="1"/>
      <p:bldP spid="31" grpId="0" animBg="1"/>
      <p:bldP spid="31" grpId="1" animBg="1"/>
      <p:bldP spid="33" grpId="0" animBg="1"/>
      <p:bldP spid="33" grpId="1" animBg="1"/>
      <p:bldP spid="36" grpId="0" animBg="1"/>
      <p:bldP spid="36" grpId="1" animBg="1"/>
      <p:bldP spid="38" grpId="0" animBg="1"/>
      <p:bldP spid="39" grpId="0" animBg="1"/>
      <p:bldP spid="40" grpId="0" animBg="1"/>
      <p:bldP spid="41" grpId="0" animBg="1"/>
      <p:bldP spid="42" grpId="0"/>
      <p:bldP spid="43" grpId="0" animBg="1"/>
      <p:bldP spid="44" grpId="0" animBg="1"/>
      <p:bldP spid="46" grpId="0"/>
      <p:bldP spid="47" grpId="0"/>
      <p:bldP spid="48" grpId="0"/>
      <p:bldP spid="49" grpId="0"/>
      <p:bldP spid="50" grpId="0" animBg="1"/>
      <p:bldP spid="50" grpId="1" animBg="1"/>
      <p:bldP spid="45" grpId="0" animBg="1"/>
      <p:bldP spid="51" grpId="0" animBg="1"/>
      <p:bldP spid="21" grpId="0"/>
      <p:bldP spid="53" grpId="0"/>
      <p:bldP spid="54" grpId="0"/>
      <p:bldP spid="3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Where are we now?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/>
          </p:nvPr>
        </p:nvGraphicFramePr>
        <p:xfrm>
          <a:off x="2352943" y="1914259"/>
          <a:ext cx="6970520" cy="3247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99309" cy="128127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16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BE374-43B1-42FD-BAF9-DDBC2796AC00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80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SWMR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975251" y="1688275"/>
            <a:ext cx="555477" cy="56402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scene3d>
            <a:camera prst="orthographicFront"/>
            <a:lightRig rig="threePt" dir="t"/>
          </a:scene3d>
          <a:sp3d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437160" y="1707769"/>
            <a:ext cx="555477" cy="56402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scene3d>
            <a:camera prst="orthographicFront"/>
            <a:lightRig rig="threePt" dir="t"/>
          </a:scene3d>
          <a:sp3d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11444" y="2728546"/>
            <a:ext cx="4352925" cy="180975"/>
          </a:xfrm>
          <a:prstGeom prst="rect">
            <a:avLst/>
          </a:prstGeom>
          <a:solidFill>
            <a:srgbClr val="00B05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>
            <a:off x="1178169" y="2261821"/>
            <a:ext cx="142875" cy="466725"/>
          </a:xfrm>
          <a:prstGeom prst="downArrow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/>
          <p:cNvSpPr/>
          <p:nvPr/>
        </p:nvSpPr>
        <p:spPr>
          <a:xfrm>
            <a:off x="2625969" y="2271347"/>
            <a:ext cx="142875" cy="438150"/>
          </a:xfrm>
          <a:prstGeom prst="upArrow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/>
          <p:cNvSpPr/>
          <p:nvPr/>
        </p:nvSpPr>
        <p:spPr>
          <a:xfrm>
            <a:off x="3559419" y="2271347"/>
            <a:ext cx="142875" cy="438150"/>
          </a:xfrm>
          <a:prstGeom prst="upArrow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>
            <a:off x="4454767" y="2280872"/>
            <a:ext cx="142875" cy="438150"/>
          </a:xfrm>
          <a:prstGeom prst="upArrow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248467" y="1716850"/>
            <a:ext cx="555477" cy="56402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scene3d>
            <a:camera prst="orthographicFront"/>
            <a:lightRig rig="threePt" dir="t"/>
          </a:scene3d>
          <a:sp3d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3353117" y="1707769"/>
            <a:ext cx="555477" cy="56402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scene3d>
            <a:camera prst="orthographicFront"/>
            <a:lightRig rig="threePt" dir="t"/>
          </a:scene3d>
          <a:sp3d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2709017" y="2909521"/>
            <a:ext cx="1820254" cy="491705"/>
            <a:chOff x="2709017" y="2909521"/>
            <a:chExt cx="1820254" cy="491705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2709017" y="2909521"/>
              <a:ext cx="922946" cy="4917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3631963" y="2909521"/>
              <a:ext cx="8545" cy="4831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3702294" y="2909521"/>
              <a:ext cx="826977" cy="4917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Explosion 2 18"/>
          <p:cNvSpPr/>
          <p:nvPr/>
        </p:nvSpPr>
        <p:spPr>
          <a:xfrm>
            <a:off x="2485949" y="3341617"/>
            <a:ext cx="2578420" cy="908790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Same split ratio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623074" y="4233457"/>
            <a:ext cx="3264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8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(n-1)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(1-</a:t>
            </a:r>
            <a:r>
              <a:rPr lang="el-G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8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n-2)</a:t>
            </a:r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 ≥ 1</a:t>
            </a:r>
            <a:endParaRPr lang="en-US" sz="2800" baseline="30000" dirty="0"/>
          </a:p>
        </p:txBody>
      </p:sp>
      <p:sp>
        <p:nvSpPr>
          <p:cNvPr id="21" name="TextBox 20"/>
          <p:cNvSpPr txBox="1"/>
          <p:nvPr/>
        </p:nvSpPr>
        <p:spPr>
          <a:xfrm>
            <a:off x="1178169" y="4821809"/>
            <a:ext cx="408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When 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1, optimal value of 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1/(n-1)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09600" y="5198619"/>
                <a:ext cx="5291440" cy="495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Power Utilization Efficiency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𝐼𝑑𝑒𝑎𝑙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𝑃𝑜𝑤𝑒𝑟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𝑇𝑟𝑎𝑛𝑠𝑚𝑖𝑡𝑡𝑒𝑑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𝐴𝑐𝑡𝑢𝑎𝑙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𝑃𝑜𝑤𝑒𝑟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𝑇𝑟𝑎𝑛𝑠𝑚𝑖𝑡𝑡𝑒𝑑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198619"/>
                <a:ext cx="5291440" cy="495328"/>
              </a:xfrm>
              <a:prstGeom prst="rect">
                <a:avLst/>
              </a:prstGeom>
              <a:blipFill rotWithShape="0">
                <a:blip r:embed="rId2"/>
                <a:stretch>
                  <a:fillRect l="-922" b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530728" y="5744923"/>
                <a:ext cx="3149401" cy="5287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dirty="0" smtClean="0"/>
                  <a:t> = (1 -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) </m:t>
                    </m:r>
                    <m:d>
                      <m:dPr>
                        <m:ctrlPr>
                          <a:rPr lang="en-US" b="0" i="1" baseline="3000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baseline="3000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b="0" i="0" baseline="30000" smtClean="0">
                            <a:latin typeface="Cambria Math" panose="02040503050406030204" pitchFamily="18" charset="0"/>
                          </a:rPr>
                          <m:t> _ 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≈1/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baseline="300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728" y="5744923"/>
                <a:ext cx="3149401" cy="528799"/>
              </a:xfrm>
              <a:prstGeom prst="rect">
                <a:avLst/>
              </a:prstGeom>
              <a:blipFill rotWithShape="0">
                <a:blip r:embed="rId3"/>
                <a:stretch>
                  <a:fillRect b="-5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Explosion 2 24"/>
          <p:cNvSpPr/>
          <p:nvPr/>
        </p:nvSpPr>
        <p:spPr>
          <a:xfrm>
            <a:off x="4597642" y="5588908"/>
            <a:ext cx="1676075" cy="752830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2.718 times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17</a:t>
            </a:fld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7014099" y="1668781"/>
            <a:ext cx="555477" cy="56402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scene3d>
            <a:camera prst="orthographicFront"/>
            <a:lightRig rig="threePt" dir="t"/>
          </a:scene3d>
          <a:sp3d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8059557" y="1688275"/>
            <a:ext cx="555477" cy="56402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scene3d>
            <a:camera prst="orthographicFront"/>
            <a:lightRig rig="threePt" dir="t"/>
          </a:scene3d>
          <a:sp3d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750292" y="2709052"/>
            <a:ext cx="4352925" cy="180975"/>
          </a:xfrm>
          <a:prstGeom prst="rect">
            <a:avLst/>
          </a:prstGeom>
          <a:solidFill>
            <a:srgbClr val="00B05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7217017" y="2242327"/>
            <a:ext cx="142875" cy="466725"/>
          </a:xfrm>
          <a:prstGeom prst="downArrow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Up Arrow 29"/>
          <p:cNvSpPr/>
          <p:nvPr/>
        </p:nvSpPr>
        <p:spPr>
          <a:xfrm>
            <a:off x="8257416" y="2251853"/>
            <a:ext cx="142875" cy="438150"/>
          </a:xfrm>
          <a:prstGeom prst="upArrow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p Arrow 30"/>
          <p:cNvSpPr/>
          <p:nvPr/>
        </p:nvSpPr>
        <p:spPr>
          <a:xfrm>
            <a:off x="9598267" y="2251853"/>
            <a:ext cx="142875" cy="438150"/>
          </a:xfrm>
          <a:prstGeom prst="upArrow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 Arrow 31"/>
          <p:cNvSpPr/>
          <p:nvPr/>
        </p:nvSpPr>
        <p:spPr>
          <a:xfrm>
            <a:off x="10493615" y="2261378"/>
            <a:ext cx="142875" cy="438150"/>
          </a:xfrm>
          <a:prstGeom prst="upArrow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10287315" y="1697356"/>
            <a:ext cx="555477" cy="56402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scene3d>
            <a:camera prst="orthographicFront"/>
            <a:lightRig rig="threePt" dir="t"/>
          </a:scene3d>
          <a:sp3d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9391965" y="1688275"/>
            <a:ext cx="555477" cy="56402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scene3d>
            <a:camera prst="orthographicFront"/>
            <a:lightRig rig="threePt" dir="t"/>
          </a:scene3d>
          <a:sp3d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11108982" y="2517528"/>
            <a:ext cx="555477" cy="56402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scene3d>
            <a:camera prst="orthographicFront"/>
            <a:lightRig rig="threePt" dir="t"/>
          </a:scene3d>
          <a:sp3d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0317859" y="2937871"/>
            <a:ext cx="548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1/2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9466818" y="2937871"/>
            <a:ext cx="548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1/3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8682906" y="2364710"/>
            <a:ext cx="548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…..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990984" y="2909076"/>
            <a:ext cx="818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1/(n-1)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8400291" y="1197213"/>
            <a:ext cx="1403723" cy="32102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When 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8328853" y="3266574"/>
            <a:ext cx="308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ATAC and Probe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856" y="3983905"/>
            <a:ext cx="3096034" cy="2152904"/>
          </a:xfrm>
          <a:prstGeom prst="rect">
            <a:avLst/>
          </a:prstGeom>
        </p:spPr>
      </p:pic>
      <p:sp>
        <p:nvSpPr>
          <p:cNvPr id="43" name="Rounded Rectangular Callout 42"/>
          <p:cNvSpPr/>
          <p:nvPr/>
        </p:nvSpPr>
        <p:spPr>
          <a:xfrm>
            <a:off x="10376953" y="4556900"/>
            <a:ext cx="1164003" cy="529818"/>
          </a:xfrm>
          <a:prstGeom prst="wedgeRoundRectCallout">
            <a:avLst>
              <a:gd name="adj1" fmla="val -97520"/>
              <a:gd name="adj2" fmla="val -725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Same split ratio</a:t>
            </a:r>
            <a:endParaRPr lang="en-US" dirty="0"/>
          </a:p>
        </p:txBody>
      </p:sp>
      <p:sp>
        <p:nvSpPr>
          <p:cNvPr id="44" name="Rounded Rectangular Callout 43"/>
          <p:cNvSpPr/>
          <p:nvPr/>
        </p:nvSpPr>
        <p:spPr>
          <a:xfrm>
            <a:off x="10376953" y="3711815"/>
            <a:ext cx="1398156" cy="521642"/>
          </a:xfrm>
          <a:prstGeom prst="wedgeRoundRectCallout">
            <a:avLst>
              <a:gd name="adj1" fmla="val -94893"/>
              <a:gd name="adj2" fmla="val 445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Different split ratio</a:t>
            </a:r>
            <a:endParaRPr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BCD73-036D-4F81-8209-F7C051388BFB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16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/>
      <p:bldP spid="37" grpId="0"/>
      <p:bldP spid="38" grpId="0"/>
      <p:bldP spid="39" grpId="0"/>
      <p:bldP spid="40" grpId="0" animBg="1"/>
      <p:bldP spid="41" grpId="0"/>
      <p:bldP spid="43" grpId="0" animBg="1"/>
      <p:bldP spid="4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 Ratio v/s Splitter Loss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813" y="1535724"/>
            <a:ext cx="6274374" cy="45452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31569" y="4689232"/>
            <a:ext cx="1559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Ϝ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l-GR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28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8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18</a:t>
            </a:fld>
            <a:endParaRPr lang="en-US"/>
          </a:p>
        </p:txBody>
      </p:sp>
      <p:sp>
        <p:nvSpPr>
          <p:cNvPr id="8" name="Horizontal Scroll 7"/>
          <p:cNvSpPr/>
          <p:nvPr/>
        </p:nvSpPr>
        <p:spPr>
          <a:xfrm>
            <a:off x="9524246" y="1902128"/>
            <a:ext cx="1665837" cy="1013988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200+ candidate designs</a:t>
            </a:r>
            <a:endParaRPr lang="en-US" dirty="0"/>
          </a:p>
        </p:txBody>
      </p:sp>
      <p:sp>
        <p:nvSpPr>
          <p:cNvPr id="10" name="Horizontal Scroll 9"/>
          <p:cNvSpPr/>
          <p:nvPr/>
        </p:nvSpPr>
        <p:spPr>
          <a:xfrm>
            <a:off x="9515192" y="2915694"/>
            <a:ext cx="1665837" cy="1013988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 and DC splitters</a:t>
            </a:r>
            <a:endParaRPr lang="en-US" dirty="0"/>
          </a:p>
        </p:txBody>
      </p:sp>
      <p:sp>
        <p:nvSpPr>
          <p:cNvPr id="11" name="Rounded Rectangular Callout 10"/>
          <p:cNvSpPr/>
          <p:nvPr/>
        </p:nvSpPr>
        <p:spPr>
          <a:xfrm>
            <a:off x="7496269" y="4950842"/>
            <a:ext cx="1430448" cy="580825"/>
          </a:xfrm>
          <a:prstGeom prst="wedgeRoundRectCallout">
            <a:avLst>
              <a:gd name="adj1" fmla="val -75263"/>
              <a:gd name="adj2" fmla="val -1370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Envelope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5BBE-0469-4423-A66B-965A5DF92879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30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Split Ratios –Linear Time Algorithm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78474" y="1906790"/>
            <a:ext cx="2065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Ϝ</a:t>
            </a:r>
            <a:r>
              <a:rPr 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l-G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2800" baseline="-25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λ</a:t>
            </a:r>
            <a:r>
              <a:rPr lang="en-US" sz="28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8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≥ A</a:t>
            </a:r>
            <a:r>
              <a:rPr lang="en-US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sz="2800" baseline="30000" dirty="0"/>
          </a:p>
        </p:txBody>
      </p:sp>
      <p:sp>
        <p:nvSpPr>
          <p:cNvPr id="8" name="TextBox 7"/>
          <p:cNvSpPr txBox="1"/>
          <p:nvPr/>
        </p:nvSpPr>
        <p:spPr>
          <a:xfrm>
            <a:off x="816864" y="2472133"/>
            <a:ext cx="3331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Ϝ</a:t>
            </a:r>
            <a:r>
              <a:rPr 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l-G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2800" baseline="-25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(1-</a:t>
            </a:r>
            <a:r>
              <a:rPr lang="el-G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28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8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≥ y</a:t>
            </a:r>
            <a:r>
              <a:rPr lang="en-US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i-1</a:t>
            </a:r>
            <a:endParaRPr lang="en-US" sz="2800" baseline="300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327217" y="3927219"/>
            <a:ext cx="4948168" cy="2073179"/>
            <a:chOff x="327217" y="3927219"/>
            <a:chExt cx="4948168" cy="2073179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1242646" y="5410082"/>
              <a:ext cx="2975655" cy="4483"/>
            </a:xfrm>
            <a:prstGeom prst="line">
              <a:avLst/>
            </a:prstGeom>
            <a:ln w="1016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4218301" y="5046667"/>
              <a:ext cx="1057084" cy="7854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i-1 stations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242646" y="3927219"/>
              <a:ext cx="982681" cy="7945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i</a:t>
              </a:r>
              <a:r>
                <a:rPr lang="en-US" baseline="30000" dirty="0" err="1" smtClean="0"/>
                <a:t>th</a:t>
              </a:r>
              <a:r>
                <a:rPr lang="en-US" dirty="0" smtClean="0"/>
                <a:t> station</a:t>
              </a:r>
              <a:endParaRPr lang="en-US" dirty="0"/>
            </a:p>
          </p:txBody>
        </p:sp>
        <p:cxnSp>
          <p:nvCxnSpPr>
            <p:cNvPr id="15" name="Straight Connector 14"/>
            <p:cNvCxnSpPr>
              <a:endCxn id="14" idx="2"/>
            </p:cNvCxnSpPr>
            <p:nvPr/>
          </p:nvCxnSpPr>
          <p:spPr>
            <a:xfrm flipV="1">
              <a:off x="1733986" y="4721752"/>
              <a:ext cx="1" cy="688330"/>
            </a:xfrm>
            <a:prstGeom prst="line">
              <a:avLst/>
            </a:prstGeom>
            <a:ln w="1016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27217" y="4678220"/>
              <a:ext cx="20650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Ϝ</a:t>
              </a:r>
              <a:r>
                <a:rPr lang="en-US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l-GR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λ</a:t>
              </a:r>
              <a:r>
                <a:rPr lang="en-US" sz="2800" baseline="-25000" dirty="0" err="1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r>
                <a:rPr lang="el-GR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λ</a:t>
              </a:r>
              <a:r>
                <a:rPr lang="en-US" sz="2800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28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sz="2800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en-US" sz="2800" baseline="300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38266" y="5463324"/>
              <a:ext cx="2373819" cy="537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Ϝ</a:t>
              </a:r>
              <a:r>
                <a:rPr lang="en-US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l-GR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λ</a:t>
              </a:r>
              <a:r>
                <a:rPr lang="en-US" sz="2800" baseline="-25000" dirty="0" err="1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r>
                <a:rPr lang="el-GR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(1-</a:t>
              </a:r>
              <a:r>
                <a:rPr lang="el-GR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λ</a:t>
              </a:r>
              <a:r>
                <a:rPr lang="en-US" sz="2800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) </a:t>
              </a:r>
              <a:r>
                <a:rPr lang="en-US" sz="28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sz="2800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US" sz="2800" baseline="30000" dirty="0"/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070" y="1753550"/>
            <a:ext cx="6167459" cy="3992250"/>
          </a:xfrm>
          <a:prstGeom prst="rect">
            <a:avLst/>
          </a:prstGeom>
        </p:spPr>
      </p:pic>
      <p:sp>
        <p:nvSpPr>
          <p:cNvPr id="23" name="Curved Left Arrow 22"/>
          <p:cNvSpPr/>
          <p:nvPr/>
        </p:nvSpPr>
        <p:spPr>
          <a:xfrm rot="5400000">
            <a:off x="9164621" y="4197862"/>
            <a:ext cx="465751" cy="104778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urved Left Arrow 23"/>
          <p:cNvSpPr/>
          <p:nvPr/>
        </p:nvSpPr>
        <p:spPr>
          <a:xfrm rot="5400000">
            <a:off x="9426565" y="3940949"/>
            <a:ext cx="465751" cy="157167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urved Left Arrow 24"/>
          <p:cNvSpPr/>
          <p:nvPr/>
        </p:nvSpPr>
        <p:spPr>
          <a:xfrm rot="5400000">
            <a:off x="7549934" y="3977523"/>
            <a:ext cx="465751" cy="157167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8E3C-4B13-4985-8904-217DD95C0252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29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3" grpId="0" animBg="1"/>
      <p:bldP spid="24" grpId="0" animBg="1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will be the future?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087D-857B-4B08-B06B-DCF5D15DEF92}" type="slidenum">
              <a:rPr lang="en-US" smtClean="0"/>
              <a:t>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Number of cores may reach 1000 in the near future</a:t>
            </a:r>
          </a:p>
          <a:p>
            <a:r>
              <a:rPr lang="en-US" dirty="0" smtClean="0"/>
              <a:t>Both the point to point interconnects and the NOCs will fail to scale</a:t>
            </a:r>
          </a:p>
          <a:p>
            <a:r>
              <a:rPr lang="en-US" dirty="0" smtClean="0"/>
              <a:t>Both in terms of latency and bandwidth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000" y="2887197"/>
            <a:ext cx="2837495" cy="3189394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B34BE-3942-48FB-A94A-C2CDD1848534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60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SWMR- Tree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284" t="-310" b="1"/>
          <a:stretch/>
        </p:blipFill>
        <p:spPr>
          <a:xfrm>
            <a:off x="2090097" y="1781908"/>
            <a:ext cx="8011806" cy="3676649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20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24FFD-B5F3-49B8-852B-341260940359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27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Algorithm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68" y="1410883"/>
            <a:ext cx="7902087" cy="4546955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6920204" y="3471604"/>
            <a:ext cx="1077362" cy="425513"/>
          </a:xfrm>
          <a:prstGeom prst="wedgeRoundRectCallout">
            <a:avLst>
              <a:gd name="adj1" fmla="val -104867"/>
              <a:gd name="adj2" fmla="val 880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Left  sub-tree</a:t>
            </a:r>
            <a:endParaRPr lang="en-US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6929954" y="4336015"/>
            <a:ext cx="1077362" cy="425513"/>
          </a:xfrm>
          <a:prstGeom prst="wedgeRoundRectCallout">
            <a:avLst>
              <a:gd name="adj1" fmla="val -82178"/>
              <a:gd name="adj2" fmla="val 79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Right sub-tree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4331610" y="5110902"/>
            <a:ext cx="1179272" cy="846936"/>
          </a:xfrm>
          <a:prstGeom prst="wedgeRoundRectCallout">
            <a:avLst>
              <a:gd name="adj1" fmla="val -86120"/>
              <a:gd name="adj2" fmla="val -342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Combine the results</a:t>
            </a:r>
            <a:endParaRPr lang="en-US" dirty="0"/>
          </a:p>
        </p:txBody>
      </p:sp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214817474"/>
              </p:ext>
            </p:extLst>
          </p:nvPr>
        </p:nvGraphicFramePr>
        <p:xfrm>
          <a:off x="7458885" y="2080609"/>
          <a:ext cx="4714430" cy="1585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A89CC-F2C9-4F2C-A4B4-8D866BDEBEA5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35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Graphic spid="17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Tunable Splitters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/>
          </p:nvPr>
        </p:nvGraphicFramePr>
        <p:xfrm>
          <a:off x="6812351" y="1661145"/>
          <a:ext cx="3848150" cy="22431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894028" y="3055513"/>
            <a:ext cx="4914167" cy="1412769"/>
            <a:chOff x="3883413" y="3184467"/>
            <a:chExt cx="4914167" cy="1412769"/>
          </a:xfrm>
        </p:grpSpPr>
        <p:sp>
          <p:nvSpPr>
            <p:cNvPr id="7" name="Rounded Rectangle 6"/>
            <p:cNvSpPr/>
            <p:nvPr/>
          </p:nvSpPr>
          <p:spPr>
            <a:xfrm>
              <a:off x="4147220" y="3184467"/>
              <a:ext cx="555477" cy="564022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89000"/>
                  </a:schemeClr>
                </a:gs>
                <a:gs pos="23000">
                  <a:schemeClr val="accent2">
                    <a:lumMod val="89000"/>
                  </a:schemeClr>
                </a:gs>
                <a:gs pos="69000">
                  <a:schemeClr val="accent2">
                    <a:lumMod val="75000"/>
                  </a:schemeClr>
                </a:gs>
                <a:gs pos="97000">
                  <a:schemeClr val="accent2">
                    <a:lumMod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scene3d>
              <a:camera prst="orthographicFront"/>
              <a:lightRig rig="threePt" dir="t"/>
            </a:scene3d>
            <a:sp3d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192678" y="3203961"/>
              <a:ext cx="555477" cy="564022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89000"/>
                  </a:schemeClr>
                </a:gs>
                <a:gs pos="23000">
                  <a:schemeClr val="accent2">
                    <a:lumMod val="89000"/>
                  </a:schemeClr>
                </a:gs>
                <a:gs pos="69000">
                  <a:schemeClr val="accent2">
                    <a:lumMod val="75000"/>
                  </a:schemeClr>
                </a:gs>
                <a:gs pos="97000">
                  <a:schemeClr val="accent2">
                    <a:lumMod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scene3d>
              <a:camera prst="orthographicFront"/>
              <a:lightRig rig="threePt" dir="t"/>
            </a:scene3d>
            <a:sp3d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883413" y="4224738"/>
              <a:ext cx="4352925" cy="18097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Down Arrow 9"/>
            <p:cNvSpPr/>
            <p:nvPr/>
          </p:nvSpPr>
          <p:spPr>
            <a:xfrm>
              <a:off x="4350138" y="3758013"/>
              <a:ext cx="142875" cy="466725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Up Arrow 10"/>
            <p:cNvSpPr/>
            <p:nvPr/>
          </p:nvSpPr>
          <p:spPr>
            <a:xfrm>
              <a:off x="5390537" y="3767539"/>
              <a:ext cx="142875" cy="438150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Up Arrow 11"/>
            <p:cNvSpPr/>
            <p:nvPr/>
          </p:nvSpPr>
          <p:spPr>
            <a:xfrm>
              <a:off x="6731388" y="3767539"/>
              <a:ext cx="142875" cy="438150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Up Arrow 12"/>
            <p:cNvSpPr/>
            <p:nvPr/>
          </p:nvSpPr>
          <p:spPr>
            <a:xfrm>
              <a:off x="7626736" y="3777064"/>
              <a:ext cx="142875" cy="438150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420436" y="3213042"/>
              <a:ext cx="555477" cy="564022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89000"/>
                  </a:schemeClr>
                </a:gs>
                <a:gs pos="23000">
                  <a:schemeClr val="accent2">
                    <a:lumMod val="89000"/>
                  </a:schemeClr>
                </a:gs>
                <a:gs pos="69000">
                  <a:schemeClr val="accent2">
                    <a:lumMod val="75000"/>
                  </a:schemeClr>
                </a:gs>
                <a:gs pos="97000">
                  <a:schemeClr val="accent2">
                    <a:lumMod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scene3d>
              <a:camera prst="orthographicFront"/>
              <a:lightRig rig="threePt" dir="t"/>
            </a:scene3d>
            <a:sp3d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6525086" y="3203961"/>
              <a:ext cx="555477" cy="564022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89000"/>
                  </a:schemeClr>
                </a:gs>
                <a:gs pos="23000">
                  <a:schemeClr val="accent2">
                    <a:lumMod val="89000"/>
                  </a:schemeClr>
                </a:gs>
                <a:gs pos="69000">
                  <a:schemeClr val="accent2">
                    <a:lumMod val="75000"/>
                  </a:schemeClr>
                </a:gs>
                <a:gs pos="97000">
                  <a:schemeClr val="accent2">
                    <a:lumMod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scene3d>
              <a:camera prst="orthographicFront"/>
              <a:lightRig rig="threePt" dir="t"/>
            </a:scene3d>
            <a:sp3d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8242103" y="4033214"/>
              <a:ext cx="555477" cy="564022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89000"/>
                  </a:schemeClr>
                </a:gs>
                <a:gs pos="23000">
                  <a:schemeClr val="accent2">
                    <a:lumMod val="89000"/>
                  </a:schemeClr>
                </a:gs>
                <a:gs pos="69000">
                  <a:schemeClr val="accent2">
                    <a:lumMod val="75000"/>
                  </a:schemeClr>
                </a:gs>
                <a:gs pos="97000">
                  <a:schemeClr val="accent2">
                    <a:lumMod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scene3d>
              <a:camera prst="orthographicFront"/>
              <a:lightRig rig="threePt" dir="t"/>
            </a:scene3d>
            <a:sp3d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16027" y="3880396"/>
              <a:ext cx="5486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…..</a:t>
              </a:r>
              <a:endParaRPr lang="en-US" dirty="0"/>
            </a:p>
          </p:txBody>
        </p:sp>
      </p:grpSp>
      <p:sp>
        <p:nvSpPr>
          <p:cNvPr id="18" name="Explosion 1 17"/>
          <p:cNvSpPr/>
          <p:nvPr/>
        </p:nvSpPr>
        <p:spPr>
          <a:xfrm>
            <a:off x="1768148" y="2418352"/>
            <a:ext cx="1661978" cy="1141567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Inactive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525661" y="4213108"/>
            <a:ext cx="1566496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c 19"/>
          <p:cNvSpPr/>
          <p:nvPr/>
        </p:nvSpPr>
        <p:spPr>
          <a:xfrm flipV="1">
            <a:off x="1089709" y="3033286"/>
            <a:ext cx="1383324" cy="1179822"/>
          </a:xfrm>
          <a:prstGeom prst="arc">
            <a:avLst>
              <a:gd name="adj1" fmla="val 15347124"/>
              <a:gd name="adj2" fmla="val 0"/>
            </a:avLst>
          </a:prstGeom>
          <a:ln w="63500">
            <a:solidFill>
              <a:srgbClr val="C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22</a:t>
            </a:fld>
            <a:endParaRPr lang="en-US"/>
          </a:p>
        </p:txBody>
      </p:sp>
      <p:sp>
        <p:nvSpPr>
          <p:cNvPr id="3" name="Horizontal Scroll 2"/>
          <p:cNvSpPr/>
          <p:nvPr/>
        </p:nvSpPr>
        <p:spPr>
          <a:xfrm>
            <a:off x="1713312" y="4640313"/>
            <a:ext cx="2857641" cy="1160585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MMI and Microring resonator based tunable splitters</a:t>
            </a:r>
            <a:endParaRPr lang="en-US" dirty="0"/>
          </a:p>
        </p:txBody>
      </p:sp>
      <p:graphicFrame>
        <p:nvGraphicFramePr>
          <p:cNvPr id="24" name="Diagram 23"/>
          <p:cNvGraphicFramePr/>
          <p:nvPr>
            <p:extLst/>
          </p:nvPr>
        </p:nvGraphicFramePr>
        <p:xfrm>
          <a:off x="6953061" y="4076735"/>
          <a:ext cx="4112285" cy="20615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2DCB-A1E5-44D6-A504-5BC5170662CA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0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18" grpId="0" animBg="1"/>
      <p:bldP spid="20" grpId="0" animBg="1"/>
      <p:bldP spid="20" grpId="1" animBg="1"/>
      <p:bldP spid="3" grpId="0" animBg="1"/>
      <p:bldGraphic spid="24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760383649"/>
              </p:ext>
            </p:extLst>
          </p:nvPr>
        </p:nvGraphicFramePr>
        <p:xfrm>
          <a:off x="302202" y="3862689"/>
          <a:ext cx="10997909" cy="2209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1723091" y="1329259"/>
            <a:ext cx="4283545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=&gt;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stations in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cycle</a:t>
            </a:r>
            <a:endParaRPr lang="en-US" sz="4000" b="1" dirty="0"/>
          </a:p>
          <a:p>
            <a:endParaRPr 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=&gt;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 stations in 4 cycles</a:t>
            </a:r>
            <a:endParaRPr lang="en-US" sz="4000" b="1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09600" y="2693159"/>
            <a:ext cx="109728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30136-1C42-4D32-9333-07B0D1114294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34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How our work differs?[</a:t>
            </a:r>
            <a:r>
              <a:rPr lang="en-US" dirty="0" smtClean="0">
                <a:solidFill>
                  <a:srgbClr val="FF0000"/>
                </a:solidFill>
              </a:rPr>
              <a:t>*</a:t>
            </a:r>
            <a:r>
              <a:rPr lang="en-US" dirty="0" smtClean="0"/>
              <a:t>]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56523397"/>
              </p:ext>
            </p:extLst>
          </p:nvPr>
        </p:nvGraphicFramePr>
        <p:xfrm>
          <a:off x="1459433" y="1392966"/>
          <a:ext cx="7264690" cy="39628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478422" cy="1321528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24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16864" y="5617687"/>
            <a:ext cx="100532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[</a:t>
            </a:r>
            <a:r>
              <a:rPr lang="en-US" sz="1400" dirty="0" smtClean="0">
                <a:solidFill>
                  <a:srgbClr val="FF0000"/>
                </a:solidFill>
              </a:rPr>
              <a:t>*</a:t>
            </a:r>
            <a:r>
              <a:rPr lang="en-US" sz="1400" dirty="0" smtClean="0"/>
              <a:t>] </a:t>
            </a:r>
            <a:r>
              <a:rPr lang="en-US" sz="1400" dirty="0"/>
              <a:t>Optimal Power Efficient Photonic SWMR Buses </a:t>
            </a:r>
            <a:br>
              <a:rPr lang="en-US" sz="1400" dirty="0"/>
            </a:br>
            <a:r>
              <a:rPr lang="en-US" sz="1400" dirty="0"/>
              <a:t>Eldhose Peter, </a:t>
            </a:r>
            <a:r>
              <a:rPr lang="en-US" sz="1400" dirty="0" err="1"/>
              <a:t>Smruti</a:t>
            </a:r>
            <a:r>
              <a:rPr lang="en-US" sz="1400" dirty="0"/>
              <a:t> R </a:t>
            </a:r>
            <a:r>
              <a:rPr lang="en-US" sz="1400" dirty="0" err="1"/>
              <a:t>Sarangi</a:t>
            </a:r>
            <a:r>
              <a:rPr lang="en-US" sz="1400" dirty="0"/>
              <a:t> </a:t>
            </a:r>
            <a:br>
              <a:rPr lang="en-US" sz="1400" dirty="0"/>
            </a:br>
            <a:r>
              <a:rPr lang="en-US" sz="1400" dirty="0" err="1"/>
              <a:t>SiPhotonics</a:t>
            </a:r>
            <a:r>
              <a:rPr lang="en-US" sz="1400" dirty="0"/>
              <a:t> Workshop in High Performance and Embedded Architecture and </a:t>
            </a:r>
            <a:r>
              <a:rPr lang="en-US" sz="1400" dirty="0" smtClean="0"/>
              <a:t>Compilation (</a:t>
            </a:r>
            <a:r>
              <a:rPr lang="en-US" sz="1400" dirty="0" err="1" smtClean="0">
                <a:solidFill>
                  <a:srgbClr val="FF0000"/>
                </a:solidFill>
              </a:rPr>
              <a:t>HiPEAC</a:t>
            </a:r>
            <a:r>
              <a:rPr lang="en-US" sz="1400" dirty="0" smtClean="0"/>
              <a:t>) </a:t>
            </a:r>
            <a:r>
              <a:rPr lang="en-US" sz="1400" dirty="0"/>
              <a:t>2015, Amsterdam, </a:t>
            </a:r>
            <a:r>
              <a:rPr lang="en-US" sz="1400" dirty="0" smtClean="0"/>
              <a:t>NETHERLANDS</a:t>
            </a:r>
            <a:endParaRPr lang="en-US" sz="1400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657D1-25A5-4552-B841-58DBF0CE8D63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8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87549" y="-428016"/>
          <a:ext cx="11887200" cy="7081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6-Point Star 7"/>
          <p:cNvSpPr/>
          <p:nvPr/>
        </p:nvSpPr>
        <p:spPr>
          <a:xfrm rot="20832010">
            <a:off x="10116888" y="5340487"/>
            <a:ext cx="486383" cy="564204"/>
          </a:xfrm>
          <a:prstGeom prst="star6">
            <a:avLst/>
          </a:prstGeom>
          <a:solidFill>
            <a:srgbClr val="FF000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37F72-38A1-4D8E-830E-8CA04A512F40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6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Microring</a:t>
            </a:r>
            <a:r>
              <a:rPr lang="en-US" dirty="0" smtClean="0"/>
              <a:t> Based Splitter[</a:t>
            </a:r>
            <a:r>
              <a:rPr lang="en-US" b="1" dirty="0" smtClean="0">
                <a:solidFill>
                  <a:srgbClr val="FF0000"/>
                </a:solidFill>
              </a:rPr>
              <a:t>*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26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05064" y="2052536"/>
            <a:ext cx="8764621" cy="340468"/>
          </a:xfrm>
          <a:prstGeom prst="rect">
            <a:avLst/>
          </a:prstGeom>
          <a:solidFill>
            <a:srgbClr val="00B05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605064" y="4936112"/>
            <a:ext cx="8764621" cy="340468"/>
          </a:xfrm>
          <a:prstGeom prst="rect">
            <a:avLst/>
          </a:prstGeom>
          <a:solidFill>
            <a:srgbClr val="00B05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4887338" y="2565164"/>
            <a:ext cx="2417323" cy="2241887"/>
            <a:chOff x="4887338" y="2565164"/>
            <a:chExt cx="2417323" cy="2241887"/>
          </a:xfrm>
        </p:grpSpPr>
        <p:sp>
          <p:nvSpPr>
            <p:cNvPr id="9" name="Oval 8"/>
            <p:cNvSpPr/>
            <p:nvPr/>
          </p:nvSpPr>
          <p:spPr>
            <a:xfrm>
              <a:off x="4887338" y="2565164"/>
              <a:ext cx="2417323" cy="2241887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495300" h="412750" prst="relaxedInset"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175115" y="2850009"/>
              <a:ext cx="1824216" cy="16721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660046" y="2589645"/>
            <a:ext cx="2859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resonance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2743200" y="2033081"/>
            <a:ext cx="3122578" cy="35992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0800000">
            <a:off x="2743200" y="4945839"/>
            <a:ext cx="3122578" cy="35992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rved Left Arrow 14"/>
          <p:cNvSpPr/>
          <p:nvPr/>
        </p:nvSpPr>
        <p:spPr>
          <a:xfrm>
            <a:off x="6292173" y="2662270"/>
            <a:ext cx="963038" cy="2047673"/>
          </a:xfrm>
          <a:prstGeom prst="curved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6292173" y="2026808"/>
            <a:ext cx="3122578" cy="35992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660046" y="3005805"/>
            <a:ext cx="2859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 of resonance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660046" y="3439667"/>
            <a:ext cx="2859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Partial resonance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16864" y="5500562"/>
            <a:ext cx="78310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[</a:t>
            </a:r>
            <a:r>
              <a:rPr lang="en-US" sz="1400" dirty="0" smtClean="0">
                <a:solidFill>
                  <a:srgbClr val="FF0000"/>
                </a:solidFill>
              </a:rPr>
              <a:t>*</a:t>
            </a:r>
            <a:r>
              <a:rPr lang="en-US" sz="1400" dirty="0" smtClean="0"/>
              <a:t>] </a:t>
            </a:r>
            <a:r>
              <a:rPr lang="en-US" sz="1400" dirty="0"/>
              <a:t>Active </a:t>
            </a:r>
            <a:r>
              <a:rPr lang="en-US" sz="1400" dirty="0" err="1"/>
              <a:t>Microring</a:t>
            </a:r>
            <a:r>
              <a:rPr lang="en-US" sz="1400" dirty="0"/>
              <a:t> Based Tunable Optical Power Splitters </a:t>
            </a:r>
            <a:br>
              <a:rPr lang="en-US" sz="1400" dirty="0"/>
            </a:br>
            <a:r>
              <a:rPr lang="en-US" sz="1400" dirty="0"/>
              <a:t>Eldhose Peter, </a:t>
            </a:r>
            <a:r>
              <a:rPr lang="en-US" sz="1400" dirty="0" err="1"/>
              <a:t>Arun</a:t>
            </a:r>
            <a:r>
              <a:rPr lang="en-US" sz="1400" dirty="0"/>
              <a:t> Thomas, </a:t>
            </a:r>
            <a:r>
              <a:rPr lang="en-US" sz="1400" dirty="0" err="1"/>
              <a:t>Anuj</a:t>
            </a:r>
            <a:r>
              <a:rPr lang="en-US" sz="1400" dirty="0"/>
              <a:t> </a:t>
            </a:r>
            <a:r>
              <a:rPr lang="en-US" sz="1400" dirty="0" err="1"/>
              <a:t>Dhawan</a:t>
            </a:r>
            <a:r>
              <a:rPr lang="en-US" sz="1400" dirty="0"/>
              <a:t>, </a:t>
            </a:r>
            <a:r>
              <a:rPr lang="en-US" sz="1400" dirty="0" err="1"/>
              <a:t>Smruti</a:t>
            </a:r>
            <a:r>
              <a:rPr lang="en-US" sz="1400" dirty="0"/>
              <a:t> R </a:t>
            </a:r>
            <a:r>
              <a:rPr lang="en-US" sz="1400" dirty="0" err="1"/>
              <a:t>Sarangi</a:t>
            </a:r>
            <a:r>
              <a:rPr lang="en-US" sz="1400" dirty="0"/>
              <a:t> </a:t>
            </a:r>
            <a:br>
              <a:rPr lang="en-US" sz="1400" dirty="0"/>
            </a:br>
            <a:r>
              <a:rPr lang="en-US" sz="1400" dirty="0">
                <a:solidFill>
                  <a:srgbClr val="FF0000"/>
                </a:solidFill>
              </a:rPr>
              <a:t>Elsevier</a:t>
            </a:r>
            <a:r>
              <a:rPr lang="en-US" sz="1400" dirty="0"/>
              <a:t> transactions on optics communication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E66B-7294-4579-8150-AAE4DCE06C2A}" type="datetime1">
              <a:rPr lang="en-US" smtClean="0"/>
              <a:t>5/6/2016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09600" y="1945159"/>
            <a:ext cx="1128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</a:t>
            </a:r>
            <a:endParaRPr lang="en-US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609600" y="4782543"/>
            <a:ext cx="1128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Drop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10666021" y="1959048"/>
            <a:ext cx="1423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Through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5631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2" grpId="2"/>
      <p:bldP spid="13" grpId="0" animBg="1"/>
      <p:bldP spid="14" grpId="0" animBg="1"/>
      <p:bldP spid="14" grpId="1" animBg="1"/>
      <p:bldP spid="14" grpId="2" animBg="1"/>
      <p:bldP spid="14" grpId="3" animBg="1"/>
      <p:bldP spid="15" grpId="0" animBg="1"/>
      <p:bldP spid="15" grpId="1" animBg="1"/>
      <p:bldP spid="15" grpId="2" animBg="1"/>
      <p:bldP spid="15" grpId="3" animBg="1"/>
      <p:bldP spid="16" grpId="0" animBg="1"/>
      <p:bldP spid="16" grpId="1" animBg="1"/>
      <p:bldP spid="16" grpId="2" animBg="1"/>
      <p:bldP spid="17" grpId="0"/>
      <p:bldP spid="17" grpId="1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</a:t>
            </a:r>
            <a:r>
              <a:rPr lang="en-US" dirty="0" err="1" smtClean="0"/>
              <a:t>Microring</a:t>
            </a:r>
            <a:r>
              <a:rPr lang="en-US" dirty="0" smtClean="0"/>
              <a:t> Resonator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012" t="25684" r="18589" b="14879"/>
          <a:stretch/>
        </p:blipFill>
        <p:spPr>
          <a:xfrm>
            <a:off x="447870" y="2441886"/>
            <a:ext cx="5847099" cy="24834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9370" t="16066" r="35273" b="12743"/>
          <a:stretch/>
        </p:blipFill>
        <p:spPr>
          <a:xfrm>
            <a:off x="6464555" y="1995520"/>
            <a:ext cx="4970743" cy="3435998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2D758-006A-42C0-A698-3A9F5B190FAF}" type="datetime1">
              <a:rPr lang="en-US" smtClean="0"/>
              <a:t>5/6/2016</a:t>
            </a:fld>
            <a:endParaRPr lang="en-US"/>
          </a:p>
        </p:txBody>
      </p:sp>
      <p:sp>
        <p:nvSpPr>
          <p:cNvPr id="3" name="Oval Callout 2"/>
          <p:cNvSpPr/>
          <p:nvPr/>
        </p:nvSpPr>
        <p:spPr>
          <a:xfrm>
            <a:off x="3768695" y="4366901"/>
            <a:ext cx="2526274" cy="1316052"/>
          </a:xfrm>
          <a:prstGeom prst="wedgeEllipseCallout">
            <a:avLst>
              <a:gd name="adj1" fmla="val -59939"/>
              <a:gd name="adj2" fmla="val -55682"/>
            </a:avLst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Changes refractive index =&gt; resonant wavelength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029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Split Ratio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25" y="1893064"/>
            <a:ext cx="7915470" cy="42545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729" y="1819469"/>
            <a:ext cx="5050671" cy="3582955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98C28-C252-4100-9F46-76F76D32FAA2}" type="datetime1">
              <a:rPr lang="en-US" smtClean="0"/>
              <a:t>5/6/2016</a:t>
            </a:fld>
            <a:endParaRPr lang="en-US"/>
          </a:p>
        </p:txBody>
      </p:sp>
      <p:sp>
        <p:nvSpPr>
          <p:cNvPr id="8" name="Oval Callout 7"/>
          <p:cNvSpPr/>
          <p:nvPr/>
        </p:nvSpPr>
        <p:spPr>
          <a:xfrm>
            <a:off x="8639797" y="2235074"/>
            <a:ext cx="1657885" cy="884142"/>
          </a:xfrm>
          <a:prstGeom prst="wedgeEllipseCallout">
            <a:avLst>
              <a:gd name="adj1" fmla="val -56895"/>
              <a:gd name="adj2" fmla="val 37175"/>
            </a:avLst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15% - 85%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43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Alternate designs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003F7-35FD-43D4-919D-3FC023DB3A0A}" type="datetime1">
              <a:rPr lang="en-US" smtClean="0"/>
              <a:t>5/6/2016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534" y="2943716"/>
            <a:ext cx="3590925" cy="1209675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4096175904"/>
              </p:ext>
            </p:extLst>
          </p:nvPr>
        </p:nvGraphicFramePr>
        <p:xfrm>
          <a:off x="300318" y="1273236"/>
          <a:ext cx="8433920" cy="41602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Oval Callout 9"/>
          <p:cNvSpPr/>
          <p:nvPr/>
        </p:nvSpPr>
        <p:spPr>
          <a:xfrm>
            <a:off x="9804057" y="4189091"/>
            <a:ext cx="1657885" cy="884142"/>
          </a:xfrm>
          <a:prstGeom prst="wedgeEllipseCallout">
            <a:avLst>
              <a:gd name="adj1" fmla="val -47616"/>
              <a:gd name="adj2" fmla="val -90411"/>
            </a:avLst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Activate one at a time</a:t>
            </a:r>
            <a:endParaRPr lang="en-US" dirty="0"/>
          </a:p>
        </p:txBody>
      </p:sp>
      <p:sp>
        <p:nvSpPr>
          <p:cNvPr id="12" name="Flowchart: Punched Tape 11"/>
          <p:cNvSpPr/>
          <p:nvPr/>
        </p:nvSpPr>
        <p:spPr>
          <a:xfrm>
            <a:off x="8126062" y="2003679"/>
            <a:ext cx="2031867" cy="940037"/>
          </a:xfrm>
          <a:prstGeom prst="flowChartPunchedTape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scene3d>
            <a:camera prst="perspectiveLeft"/>
            <a:lightRig rig="balanced" dir="t">
              <a:rot lat="0" lon="0" rev="0"/>
            </a:lightRig>
          </a:scene3d>
          <a:sp3d prstMaterial="matte">
            <a:bevelT/>
            <a:contourClr>
              <a:schemeClr val="accent2">
                <a:tint val="100000"/>
                <a:shade val="100000"/>
                <a:hueMod val="100000"/>
                <a:satMod val="100000"/>
              </a:schemeClr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Rings with different split ratios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33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Hold on.. I said 1000 cores!!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087D-857B-4B08-B06B-DCF5D15DEF92}" type="slidenum">
              <a:rPr lang="en-US" smtClean="0"/>
              <a:t>3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Corona,  Rigel,  ATAC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81891" y="2008909"/>
            <a:ext cx="10377054" cy="2840182"/>
            <a:chOff x="533400" y="2057400"/>
            <a:chExt cx="8104882" cy="1828800"/>
          </a:xfrm>
          <a:scene3d>
            <a:camera prst="perspectiveContrastingLeftFacing"/>
            <a:lightRig rig="threePt" dir="t"/>
          </a:scene3d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" y="2109772"/>
              <a:ext cx="2438401" cy="1724054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1016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p3d>
              <a:bevelT h="38100"/>
              <a:contourClr>
                <a:srgbClr val="C0C0C0"/>
              </a:contourClr>
            </a:sp3d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8176" y="2057400"/>
              <a:ext cx="2490290" cy="1828800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1016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p3d>
              <a:bevelT h="38100"/>
              <a:contourClr>
                <a:srgbClr val="C0C0C0"/>
              </a:contourClr>
            </a:sp3d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4842" y="2128925"/>
              <a:ext cx="2423440" cy="1685751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1016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p3d>
              <a:bevelT h="38100"/>
              <a:contourClr>
                <a:srgbClr val="C0C0C0"/>
              </a:contourClr>
            </a:sp3d>
          </p:spPr>
        </p:pic>
      </p:grp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4D157-3FDE-4FF2-BD89-090713080CA5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969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30</a:t>
            </a:fld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1410791" y="2931401"/>
            <a:ext cx="9581745" cy="1303506"/>
          </a:xfrm>
          <a:prstGeom prst="roundRect">
            <a:avLst/>
          </a:prstGeom>
          <a:solidFill>
            <a:srgbClr val="00B0F0"/>
          </a:solidFill>
          <a:effectLst>
            <a:outerShdw blurRad="50800" dist="1397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3200" dirty="0">
                <a:solidFill>
                  <a:sysClr val="window" lastClr="FFFFFF"/>
                </a:solidFill>
                <a:latin typeface="Calibri" panose="020F0502020204030204"/>
              </a:rPr>
              <a:t>Part III: </a:t>
            </a:r>
            <a:r>
              <a:rPr lang="en-US" sz="2800" dirty="0">
                <a:solidFill>
                  <a:sysClr val="window" lastClr="FFFFFF"/>
                </a:solidFill>
                <a:latin typeface="Calibri" panose="020F0502020204030204"/>
              </a:rPr>
              <a:t>Application of the reconfigurable optical network</a:t>
            </a:r>
          </a:p>
          <a:p>
            <a:pPr lvl="1"/>
            <a:r>
              <a:rPr lang="en-US" sz="2400" dirty="0">
                <a:solidFill>
                  <a:sysClr val="window" lastClr="FFFFFF"/>
                </a:solidFill>
                <a:latin typeface="Calibri" panose="020F0502020204030204"/>
              </a:rPr>
              <a:t>Chapter 6: Optical Overlay NUCA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38131" y="4723322"/>
            <a:ext cx="90600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smtClean="0">
                <a:solidFill>
                  <a:srgbClr val="FF0000"/>
                </a:solidFill>
              </a:rPr>
              <a:t>*</a:t>
            </a:r>
            <a:r>
              <a:rPr lang="en-US" dirty="0" smtClean="0"/>
              <a:t>] </a:t>
            </a:r>
            <a:r>
              <a:rPr lang="en-US" dirty="0"/>
              <a:t>Optical Overlay NUCA: A High Speed Substrate for Shared L2 Caches </a:t>
            </a:r>
            <a:br>
              <a:rPr lang="en-US" dirty="0"/>
            </a:br>
            <a:r>
              <a:rPr lang="en-US" dirty="0"/>
              <a:t>Eldhose Peter, </a:t>
            </a:r>
            <a:r>
              <a:rPr lang="en-US" dirty="0" err="1"/>
              <a:t>Anuj</a:t>
            </a:r>
            <a:r>
              <a:rPr lang="en-US" dirty="0"/>
              <a:t> Arora, </a:t>
            </a:r>
            <a:r>
              <a:rPr lang="en-US" dirty="0" err="1"/>
              <a:t>Akriti</a:t>
            </a:r>
            <a:r>
              <a:rPr lang="en-US" dirty="0"/>
              <a:t> </a:t>
            </a:r>
            <a:r>
              <a:rPr lang="en-US" dirty="0" err="1"/>
              <a:t>Bagaria</a:t>
            </a:r>
            <a:r>
              <a:rPr lang="en-US" dirty="0"/>
              <a:t>, </a:t>
            </a:r>
            <a:r>
              <a:rPr lang="en-US" dirty="0" err="1"/>
              <a:t>Smruti</a:t>
            </a:r>
            <a:r>
              <a:rPr lang="en-US" dirty="0"/>
              <a:t> R </a:t>
            </a:r>
            <a:r>
              <a:rPr lang="en-US" dirty="0" err="1"/>
              <a:t>Sarangi</a:t>
            </a:r>
            <a:r>
              <a:rPr lang="en-US" dirty="0"/>
              <a:t>, </a:t>
            </a:r>
            <a:endParaRPr lang="en-US" dirty="0" smtClean="0"/>
          </a:p>
          <a:p>
            <a:r>
              <a:rPr lang="en-US" dirty="0"/>
              <a:t>21st annual IEEE International Conference on High Performance Computing </a:t>
            </a:r>
            <a:r>
              <a:rPr lang="en-US" dirty="0" smtClean="0"/>
              <a:t>(</a:t>
            </a:r>
            <a:r>
              <a:rPr lang="en-US" dirty="0" err="1" smtClean="0">
                <a:solidFill>
                  <a:srgbClr val="FF0000"/>
                </a:solidFill>
              </a:rPr>
              <a:t>HiPC</a:t>
            </a:r>
            <a:r>
              <a:rPr lang="en-US" dirty="0" smtClean="0"/>
              <a:t>) 2014</a:t>
            </a:r>
            <a:r>
              <a:rPr lang="en-US" dirty="0"/>
              <a:t>, Goa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&amp;</a:t>
            </a:r>
          </a:p>
          <a:p>
            <a:r>
              <a:rPr lang="en-US" dirty="0" smtClean="0"/>
              <a:t>Transactions on Parallel and Distributed Systems – </a:t>
            </a:r>
            <a:r>
              <a:rPr lang="en-US" dirty="0" smtClean="0">
                <a:solidFill>
                  <a:srgbClr val="FF0000"/>
                </a:solidFill>
              </a:rPr>
              <a:t>TPDS</a:t>
            </a:r>
            <a:r>
              <a:rPr lang="en-US" dirty="0" smtClean="0"/>
              <a:t> (Submitted) </a:t>
            </a:r>
            <a:endParaRPr lang="en-US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776882474"/>
              </p:ext>
            </p:extLst>
          </p:nvPr>
        </p:nvGraphicFramePr>
        <p:xfrm>
          <a:off x="8276253" y="345232"/>
          <a:ext cx="3788230" cy="2313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ounded Rectangle 9"/>
          <p:cNvSpPr/>
          <p:nvPr/>
        </p:nvSpPr>
        <p:spPr>
          <a:xfrm>
            <a:off x="8425543" y="1439667"/>
            <a:ext cx="3637622" cy="72778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DAF1B-D7F4-4294-A6E7-CD02C0B22A36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3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31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7153486" y="1486205"/>
            <a:ext cx="1042587" cy="555477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accen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L1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690392" y="2040750"/>
            <a:ext cx="11723" cy="621324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6476321" y="2676830"/>
            <a:ext cx="2466975" cy="1289436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accen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L2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718967" y="3926700"/>
            <a:ext cx="5129" cy="620591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6057221" y="4534204"/>
            <a:ext cx="3371851" cy="1756161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accen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Lower Level Memory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402053" y="2690316"/>
            <a:ext cx="598713" cy="556577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accen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079554" y="2688808"/>
            <a:ext cx="598713" cy="556577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accen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766109" y="2687299"/>
            <a:ext cx="598713" cy="556577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accen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434557" y="2685791"/>
            <a:ext cx="598713" cy="556577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accen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L2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6418651" y="3331603"/>
            <a:ext cx="598713" cy="556577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accen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7096152" y="3330095"/>
            <a:ext cx="598713" cy="556577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accen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782707" y="3328586"/>
            <a:ext cx="598713" cy="556577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accen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8451155" y="3327078"/>
            <a:ext cx="598713" cy="556577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accen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339859" y="2585990"/>
            <a:ext cx="2752253" cy="787651"/>
          </a:xfrm>
          <a:prstGeom prst="round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868566" y="1542801"/>
            <a:ext cx="703384" cy="3751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UCA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033270" y="4127613"/>
            <a:ext cx="890953" cy="3751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NUCA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423089" y="2163842"/>
            <a:ext cx="58615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Sets</a:t>
            </a:r>
            <a:endParaRPr lang="en-US" dirty="0"/>
          </a:p>
        </p:txBody>
      </p:sp>
      <p:sp>
        <p:nvSpPr>
          <p:cNvPr id="22" name="6-Point Star 21"/>
          <p:cNvSpPr/>
          <p:nvPr/>
        </p:nvSpPr>
        <p:spPr>
          <a:xfrm rot="20476507">
            <a:off x="6379532" y="3333588"/>
            <a:ext cx="2031953" cy="1770449"/>
          </a:xfrm>
          <a:prstGeom prst="star6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Improved cache utilization</a:t>
            </a:r>
            <a:endParaRPr lang="en-US" dirty="0"/>
          </a:p>
        </p:txBody>
      </p:sp>
      <p:sp>
        <p:nvSpPr>
          <p:cNvPr id="23" name="Cloud 22"/>
          <p:cNvSpPr/>
          <p:nvPr/>
        </p:nvSpPr>
        <p:spPr>
          <a:xfrm>
            <a:off x="9220258" y="2492090"/>
            <a:ext cx="2930769" cy="1723292"/>
          </a:xfrm>
          <a:prstGeom prst="cloud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=&gt; Not adaptable based on access </a:t>
            </a:r>
            <a:r>
              <a:rPr lang="en-US" dirty="0" smtClean="0"/>
              <a:t>pattern </a:t>
            </a:r>
            <a:endParaRPr lang="en-US" dirty="0"/>
          </a:p>
        </p:txBody>
      </p:sp>
      <p:sp>
        <p:nvSpPr>
          <p:cNvPr id="24" name="Content Placeholder 5"/>
          <p:cNvSpPr txBox="1">
            <a:spLocks/>
          </p:cNvSpPr>
          <p:nvPr/>
        </p:nvSpPr>
        <p:spPr>
          <a:xfrm>
            <a:off x="609600" y="1219200"/>
            <a:ext cx="10972800" cy="49377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graphicFrame>
        <p:nvGraphicFramePr>
          <p:cNvPr id="25" name="Diagram 24"/>
          <p:cNvGraphicFramePr/>
          <p:nvPr>
            <p:extLst>
              <p:ext uri="{D42A27DB-BD31-4B8C-83A1-F6EECF244321}">
                <p14:modId xmlns:p14="http://schemas.microsoft.com/office/powerpoint/2010/main" val="1269026938"/>
              </p:ext>
            </p:extLst>
          </p:nvPr>
        </p:nvGraphicFramePr>
        <p:xfrm>
          <a:off x="100414" y="1615807"/>
          <a:ext cx="6173660" cy="1712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en-US" dirty="0" smtClean="0"/>
              <a:t>   Understand the problem - Cache</a:t>
            </a:r>
            <a:endParaRPr lang="en-US" dirty="0"/>
          </a:p>
        </p:txBody>
      </p:sp>
      <p:pic>
        <p:nvPicPr>
          <p:cNvPr id="28" name="Content Placeholder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1760" cy="1336092"/>
          </a:xfrm>
          <a:prstGeom prst="rect">
            <a:avLst/>
          </a:prstGeom>
        </p:spPr>
      </p:pic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C4BB2-BA4B-4B26-ABB3-4420F2987FC8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63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7" grpId="1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19" grpId="1" animBg="1"/>
      <p:bldP spid="20" grpId="0" animBg="1"/>
      <p:bldP spid="21" grpId="0" animBg="1"/>
      <p:bldP spid="22" grpId="0" animBg="1"/>
      <p:bldP spid="23" grpId="0" animBg="1"/>
      <p:bldP spid="24" grpId="0" build="p"/>
      <p:bldGraphic spid="25" grpId="0">
        <p:bldAsOne/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32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en-US" dirty="0" smtClean="0"/>
              <a:t>   Understand </a:t>
            </a:r>
            <a:r>
              <a:rPr lang="en-US" dirty="0"/>
              <a:t>the </a:t>
            </a:r>
            <a:r>
              <a:rPr lang="en-US" dirty="0" smtClean="0"/>
              <a:t>problem – Optical Communication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038686" y="1628443"/>
            <a:ext cx="598713" cy="556577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accen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716187" y="1626935"/>
            <a:ext cx="598713" cy="556577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accen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402742" y="1625426"/>
            <a:ext cx="598713" cy="556577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accen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071190" y="1623918"/>
            <a:ext cx="598713" cy="556577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accen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055284" y="2269730"/>
            <a:ext cx="598713" cy="556577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accen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732785" y="2268222"/>
            <a:ext cx="598713" cy="556577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accen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419340" y="2266713"/>
            <a:ext cx="598713" cy="556577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accen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087788" y="2265205"/>
            <a:ext cx="598713" cy="556577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accen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758440" y="1616720"/>
            <a:ext cx="598713" cy="556577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accen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435941" y="1615212"/>
            <a:ext cx="598713" cy="556577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accen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122496" y="1613703"/>
            <a:ext cx="598713" cy="556577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accen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5790944" y="1612195"/>
            <a:ext cx="598713" cy="556577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accen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L2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775038" y="2258007"/>
            <a:ext cx="598713" cy="556577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accen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L2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4452539" y="2256499"/>
            <a:ext cx="598713" cy="556577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accen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5139094" y="2254990"/>
            <a:ext cx="598713" cy="556577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accen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807542" y="2253482"/>
            <a:ext cx="598713" cy="556577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accen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038686" y="2953150"/>
            <a:ext cx="598713" cy="556577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accen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716187" y="2951642"/>
            <a:ext cx="598713" cy="556577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accen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L2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2402742" y="2950133"/>
            <a:ext cx="598713" cy="556577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accen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071190" y="2948625"/>
            <a:ext cx="598713" cy="556577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accen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1055284" y="3594437"/>
            <a:ext cx="598713" cy="556577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accen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L2</a:t>
            </a:r>
            <a:endParaRPr lang="en-US" dirty="0"/>
          </a:p>
        </p:txBody>
      </p:sp>
      <p:sp>
        <p:nvSpPr>
          <p:cNvPr id="28" name="Rounded Rectangle 27"/>
          <p:cNvSpPr/>
          <p:nvPr/>
        </p:nvSpPr>
        <p:spPr>
          <a:xfrm>
            <a:off x="1732785" y="3592929"/>
            <a:ext cx="598713" cy="556577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accen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2419340" y="3591420"/>
            <a:ext cx="598713" cy="556577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accen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3087788" y="3589912"/>
            <a:ext cx="598713" cy="556577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accen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758440" y="2941427"/>
            <a:ext cx="598713" cy="556577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accen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435941" y="2939919"/>
            <a:ext cx="598713" cy="556577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accen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5122496" y="2938410"/>
            <a:ext cx="598713" cy="556577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accen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5790944" y="2936902"/>
            <a:ext cx="598713" cy="556577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accen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775038" y="3582714"/>
            <a:ext cx="598713" cy="556577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accen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4452539" y="3581206"/>
            <a:ext cx="598713" cy="556577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accen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5139094" y="3579697"/>
            <a:ext cx="598713" cy="556577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accen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5807542" y="3578189"/>
            <a:ext cx="598713" cy="556577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accen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39" name="Down Arrow 38"/>
          <p:cNvSpPr/>
          <p:nvPr/>
        </p:nvSpPr>
        <p:spPr>
          <a:xfrm>
            <a:off x="1278547" y="2006845"/>
            <a:ext cx="142875" cy="466725"/>
          </a:xfrm>
          <a:prstGeom prst="downArrow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own Arrow 39"/>
          <p:cNvSpPr/>
          <p:nvPr/>
        </p:nvSpPr>
        <p:spPr>
          <a:xfrm>
            <a:off x="1278547" y="2710230"/>
            <a:ext cx="142875" cy="466725"/>
          </a:xfrm>
          <a:prstGeom prst="downArrow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/>
          <p:cNvSpPr/>
          <p:nvPr/>
        </p:nvSpPr>
        <p:spPr>
          <a:xfrm>
            <a:off x="1278547" y="3354999"/>
            <a:ext cx="142875" cy="466725"/>
          </a:xfrm>
          <a:prstGeom prst="downArrow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1406768" y="3821724"/>
            <a:ext cx="586154" cy="187569"/>
          </a:xfrm>
          <a:prstGeom prst="rightArrow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>
            <a:off x="2145322" y="3821724"/>
            <a:ext cx="586154" cy="187569"/>
          </a:xfrm>
          <a:prstGeom prst="rightArrow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/>
          <p:cNvSpPr/>
          <p:nvPr/>
        </p:nvSpPr>
        <p:spPr>
          <a:xfrm>
            <a:off x="2836984" y="3833447"/>
            <a:ext cx="586154" cy="187569"/>
          </a:xfrm>
          <a:prstGeom prst="rightArrow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/>
          <p:cNvSpPr/>
          <p:nvPr/>
        </p:nvSpPr>
        <p:spPr>
          <a:xfrm>
            <a:off x="3516923" y="3845170"/>
            <a:ext cx="586154" cy="187569"/>
          </a:xfrm>
          <a:prstGeom prst="rightArrow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>
            <a:off x="4208584" y="3845170"/>
            <a:ext cx="586154" cy="187569"/>
          </a:xfrm>
          <a:prstGeom prst="rightArrow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>
            <a:off x="4888523" y="3833447"/>
            <a:ext cx="586154" cy="187569"/>
          </a:xfrm>
          <a:prstGeom prst="rightArrow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/>
          <p:cNvSpPr/>
          <p:nvPr/>
        </p:nvSpPr>
        <p:spPr>
          <a:xfrm>
            <a:off x="5533292" y="3845170"/>
            <a:ext cx="586154" cy="187569"/>
          </a:xfrm>
          <a:prstGeom prst="rightArrow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6-Point Star 48"/>
          <p:cNvSpPr/>
          <p:nvPr/>
        </p:nvSpPr>
        <p:spPr>
          <a:xfrm rot="20476507">
            <a:off x="5203426" y="4915745"/>
            <a:ext cx="1390818" cy="996104"/>
          </a:xfrm>
          <a:prstGeom prst="star6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50-60 cycles</a:t>
            </a:r>
            <a:endParaRPr lang="en-US" dirty="0"/>
          </a:p>
        </p:txBody>
      </p:sp>
      <p:sp>
        <p:nvSpPr>
          <p:cNvPr id="50" name="Bent-Up Arrow 49"/>
          <p:cNvSpPr/>
          <p:nvPr/>
        </p:nvSpPr>
        <p:spPr>
          <a:xfrm rot="5400000">
            <a:off x="2538044" y="545129"/>
            <a:ext cx="2414955" cy="4911968"/>
          </a:xfrm>
          <a:prstGeom prst="bentUpArrow">
            <a:avLst>
              <a:gd name="adj1" fmla="val 6573"/>
              <a:gd name="adj2" fmla="val 10618"/>
              <a:gd name="adj3" fmla="val 1691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808" y="1513592"/>
            <a:ext cx="3047591" cy="3421351"/>
          </a:xfrm>
          <a:prstGeom prst="rect">
            <a:avLst/>
          </a:prstGeom>
        </p:spPr>
      </p:pic>
      <p:sp>
        <p:nvSpPr>
          <p:cNvPr id="52" name="6-Point Star 51"/>
          <p:cNvSpPr/>
          <p:nvPr/>
        </p:nvSpPr>
        <p:spPr>
          <a:xfrm rot="20476507">
            <a:off x="5988870" y="5044700"/>
            <a:ext cx="1390818" cy="996104"/>
          </a:xfrm>
          <a:prstGeom prst="star6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1-2 cycles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1223118" y="4367452"/>
            <a:ext cx="1719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Electrical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636351" y="4367450"/>
            <a:ext cx="1265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Optical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55" name="Content Placeholder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1760" cy="1336092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E913D-827F-4D56-AE08-974FBE1BABA2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577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500"/>
                            </p:stCondLst>
                            <p:childTnLst>
                              <p:par>
                                <p:cTn id="1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000"/>
                            </p:stCondLst>
                            <p:childTnLst>
                              <p:par>
                                <p:cTn id="1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3500"/>
                            </p:stCondLst>
                            <p:childTnLst>
                              <p:par>
                                <p:cTn id="1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4000"/>
                            </p:stCondLst>
                            <p:childTnLst>
                              <p:par>
                                <p:cTn id="1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4500"/>
                            </p:stCondLst>
                            <p:childTnLst>
                              <p:par>
                                <p:cTn id="1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0"/>
                            </p:stCondLst>
                            <p:childTnLst>
                              <p:par>
                                <p:cTn id="1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500"/>
                            </p:stCondLst>
                            <p:childTnLst>
                              <p:par>
                                <p:cTn id="1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8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300"/>
                            </p:stCondLst>
                            <p:childTnLst>
                              <p:par>
                                <p:cTn id="1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49" grpId="1" animBg="1"/>
      <p:bldP spid="50" grpId="0" animBg="1"/>
      <p:bldP spid="52" grpId="0" animBg="1"/>
      <p:bldP spid="53" grpId="0"/>
      <p:bldP spid="53" grpId="1"/>
      <p:bldP spid="5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33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600" y="1219200"/>
            <a:ext cx="10972800" cy="493776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No prior work in cache using optical NOC</a:t>
            </a:r>
          </a:p>
          <a:p>
            <a:r>
              <a:rPr lang="en-US" smtClean="0"/>
              <a:t>Electrical NOC</a:t>
            </a:r>
          </a:p>
          <a:p>
            <a:pPr lvl="1"/>
            <a:r>
              <a:rPr lang="en-US" smtClean="0"/>
              <a:t>SNUCA</a:t>
            </a:r>
          </a:p>
          <a:p>
            <a:pPr lvl="1"/>
            <a:r>
              <a:rPr lang="en-US" smtClean="0"/>
              <a:t>DNUCA</a:t>
            </a:r>
          </a:p>
          <a:p>
            <a:pPr lvl="1"/>
            <a:r>
              <a:rPr lang="en-US" smtClean="0"/>
              <a:t>RNUCA</a:t>
            </a:r>
          </a:p>
          <a:p>
            <a:pPr marL="868680" lvl="3" indent="0">
              <a:buFont typeface="Wingdings"/>
              <a:buNone/>
            </a:pPr>
            <a:endParaRPr lang="en-US" dirty="0" smtClean="0"/>
          </a:p>
        </p:txBody>
      </p:sp>
      <p:sp>
        <p:nvSpPr>
          <p:cNvPr id="7" name="Rounded Rectangle 6"/>
          <p:cNvSpPr/>
          <p:nvPr/>
        </p:nvSpPr>
        <p:spPr>
          <a:xfrm>
            <a:off x="8554340" y="1444239"/>
            <a:ext cx="1042587" cy="555477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accen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L1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9091246" y="1998784"/>
            <a:ext cx="11723" cy="621324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9119821" y="3884734"/>
            <a:ext cx="5129" cy="620591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7458075" y="4492238"/>
            <a:ext cx="3371851" cy="1756161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accen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Lower Level Memory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7802907" y="2648350"/>
            <a:ext cx="598713" cy="556577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accen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L2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480408" y="2646842"/>
            <a:ext cx="598713" cy="556577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accen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L2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9166963" y="2645333"/>
            <a:ext cx="598713" cy="556577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accen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L2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9835411" y="2643825"/>
            <a:ext cx="598713" cy="556577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accen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L2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7819505" y="3289637"/>
            <a:ext cx="598713" cy="556577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accen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L2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8497006" y="3288129"/>
            <a:ext cx="598713" cy="556577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accen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L2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9183561" y="3286620"/>
            <a:ext cx="598713" cy="556577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accen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L2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9852009" y="3285112"/>
            <a:ext cx="598713" cy="556577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accen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L2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7725391" y="2602523"/>
            <a:ext cx="2752253" cy="646626"/>
          </a:xfrm>
          <a:prstGeom prst="round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en-US" dirty="0" smtClean="0"/>
              <a:t>      Prior Approaches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99309" cy="1281270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>
            <a:off x="8229600" y="2965938"/>
            <a:ext cx="926123" cy="1641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9126415" y="3159369"/>
            <a:ext cx="11723" cy="621324"/>
          </a:xfrm>
          <a:prstGeom prst="straightConnector1">
            <a:avLst/>
          </a:prstGeom>
          <a:ln w="539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Arrow 23"/>
          <p:cNvSpPr/>
          <p:nvPr/>
        </p:nvSpPr>
        <p:spPr>
          <a:xfrm>
            <a:off x="8124092" y="2825261"/>
            <a:ext cx="656494" cy="18757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8815753" y="2836984"/>
            <a:ext cx="656494" cy="18757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9554307" y="2836984"/>
            <a:ext cx="656494" cy="18757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urved Down Arrow 26"/>
          <p:cNvSpPr/>
          <p:nvPr/>
        </p:nvSpPr>
        <p:spPr>
          <a:xfrm flipH="1">
            <a:off x="9272955" y="1992923"/>
            <a:ext cx="937846" cy="562708"/>
          </a:xfrm>
          <a:prstGeom prst="curvedDownArrow">
            <a:avLst>
              <a:gd name="adj1" fmla="val 25000"/>
              <a:gd name="adj2" fmla="val 62600"/>
              <a:gd name="adj3" fmla="val 250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0559694" y="2775411"/>
            <a:ext cx="800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0196279" y="1638271"/>
            <a:ext cx="15150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Migration near to the core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2648371" y="4878727"/>
            <a:ext cx="4608512" cy="1387316"/>
            <a:chOff x="2648371" y="4878727"/>
            <a:chExt cx="4608512" cy="1387316"/>
          </a:xfrm>
        </p:grpSpPr>
        <p:sp>
          <p:nvSpPr>
            <p:cNvPr id="31" name="TextBox 30"/>
            <p:cNvSpPr txBox="1"/>
            <p:nvPr/>
          </p:nvSpPr>
          <p:spPr>
            <a:xfrm>
              <a:off x="2648371" y="5472793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111010101110001</a:t>
              </a:r>
              <a:endParaRPr lang="en-IN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448571" y="5472793"/>
              <a:ext cx="631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1000</a:t>
              </a:r>
              <a:endParaRPr lang="en-IN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392787" y="5472793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100011</a:t>
              </a:r>
              <a:endParaRPr lang="en-IN" dirty="0"/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4520579" y="5490795"/>
              <a:ext cx="1512168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3224435" y="5001837"/>
              <a:ext cx="4992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Tag</a:t>
              </a:r>
              <a:endParaRPr lang="en-IN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520579" y="4878727"/>
              <a:ext cx="7920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Set Index</a:t>
              </a:r>
              <a:endParaRPr lang="en-IN" sz="16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392787" y="4878727"/>
              <a:ext cx="8640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Block Size</a:t>
              </a:r>
              <a:endParaRPr lang="en-IN" sz="16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448571" y="5472793"/>
              <a:ext cx="631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1000</a:t>
              </a:r>
              <a:endParaRPr lang="en-IN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312667" y="5742823"/>
              <a:ext cx="72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err="1" smtClean="0"/>
                <a:t>HomeBank</a:t>
              </a:r>
              <a:endParaRPr lang="en-US" sz="1400" b="1" dirty="0" smtClean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312667" y="5472793"/>
              <a:ext cx="864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10100</a:t>
              </a:r>
              <a:endParaRPr lang="en-IN" dirty="0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F89BE-6805-400C-9C09-8C48AC97E7DF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58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1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54" dur="1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1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2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2" grpId="0" animBg="1"/>
      <p:bldP spid="22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8" grpId="0"/>
      <p:bldP spid="2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34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en-US" dirty="0" smtClean="0"/>
              <a:t>       Equidistant nodes</a:t>
            </a:r>
            <a:endParaRPr lang="en-US" dirty="0"/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609600" y="1219200"/>
            <a:ext cx="10972800" cy="4937760"/>
          </a:xfrm>
          <a:prstGeom prst="rect">
            <a:avLst/>
          </a:prstGeom>
        </p:spPr>
        <p:txBody>
          <a:bodyPr/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Banks are equidistant in terms of delay(approx)</a:t>
            </a:r>
          </a:p>
          <a:p>
            <a:r>
              <a:rPr lang="en-US" smtClean="0"/>
              <a:t>Dynamic creation of sets</a:t>
            </a:r>
          </a:p>
          <a:p>
            <a:pPr lvl="1"/>
            <a:r>
              <a:rPr lang="en-US" smtClean="0"/>
              <a:t>Improves the utilization of banks</a:t>
            </a:r>
          </a:p>
          <a:p>
            <a:pPr lvl="2"/>
            <a:r>
              <a:rPr lang="en-US" smtClean="0"/>
              <a:t>Improves hit rate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608567" cy="1187865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7013406" y="3685576"/>
            <a:ext cx="549622" cy="484772"/>
          </a:xfrm>
          <a:prstGeom prst="roundRect">
            <a:avLst/>
          </a:prstGeom>
          <a:solidFill>
            <a:schemeClr val="accent2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dirty="0" smtClean="0"/>
              <a:t>S</a:t>
            </a:r>
            <a:endParaRPr lang="en-IN" dirty="0"/>
          </a:p>
        </p:txBody>
      </p:sp>
      <p:sp>
        <p:nvSpPr>
          <p:cNvPr id="10" name="Rounded Rectangle 9"/>
          <p:cNvSpPr/>
          <p:nvPr/>
        </p:nvSpPr>
        <p:spPr>
          <a:xfrm>
            <a:off x="7635825" y="3692698"/>
            <a:ext cx="549622" cy="484772"/>
          </a:xfrm>
          <a:prstGeom prst="roundRect">
            <a:avLst/>
          </a:prstGeom>
          <a:solidFill>
            <a:schemeClr val="accent2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11" name="Rounded Rectangle 10"/>
          <p:cNvSpPr/>
          <p:nvPr/>
        </p:nvSpPr>
        <p:spPr>
          <a:xfrm>
            <a:off x="8251122" y="3692697"/>
            <a:ext cx="549622" cy="484772"/>
          </a:xfrm>
          <a:prstGeom prst="roundRect">
            <a:avLst/>
          </a:prstGeom>
          <a:solidFill>
            <a:schemeClr val="accent2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12" name="Rounded Rectangle 11"/>
          <p:cNvSpPr/>
          <p:nvPr/>
        </p:nvSpPr>
        <p:spPr>
          <a:xfrm>
            <a:off x="8873541" y="3699819"/>
            <a:ext cx="549622" cy="484772"/>
          </a:xfrm>
          <a:prstGeom prst="roundRect">
            <a:avLst/>
          </a:prstGeom>
          <a:solidFill>
            <a:schemeClr val="accent2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13" name="Rounded Rectangle 12"/>
          <p:cNvSpPr/>
          <p:nvPr/>
        </p:nvSpPr>
        <p:spPr>
          <a:xfrm>
            <a:off x="7029073" y="4239628"/>
            <a:ext cx="549622" cy="484772"/>
          </a:xfrm>
          <a:prstGeom prst="roundRect">
            <a:avLst/>
          </a:prstGeom>
          <a:solidFill>
            <a:schemeClr val="accent2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14" name="Rounded Rectangle 13"/>
          <p:cNvSpPr/>
          <p:nvPr/>
        </p:nvSpPr>
        <p:spPr>
          <a:xfrm>
            <a:off x="7651492" y="4246750"/>
            <a:ext cx="549622" cy="484772"/>
          </a:xfrm>
          <a:prstGeom prst="roundRect">
            <a:avLst/>
          </a:prstGeom>
          <a:solidFill>
            <a:schemeClr val="accent2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15" name="Rounded Rectangle 14"/>
          <p:cNvSpPr/>
          <p:nvPr/>
        </p:nvSpPr>
        <p:spPr>
          <a:xfrm>
            <a:off x="8266789" y="4246749"/>
            <a:ext cx="549622" cy="484772"/>
          </a:xfrm>
          <a:prstGeom prst="roundRect">
            <a:avLst/>
          </a:prstGeom>
          <a:solidFill>
            <a:schemeClr val="accent2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16" name="Rounded Rectangle 15"/>
          <p:cNvSpPr/>
          <p:nvPr/>
        </p:nvSpPr>
        <p:spPr>
          <a:xfrm>
            <a:off x="8889208" y="4253871"/>
            <a:ext cx="549622" cy="484772"/>
          </a:xfrm>
          <a:prstGeom prst="roundRect">
            <a:avLst/>
          </a:prstGeom>
          <a:solidFill>
            <a:schemeClr val="accent2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17" name="Rounded Rectangle 16"/>
          <p:cNvSpPr/>
          <p:nvPr/>
        </p:nvSpPr>
        <p:spPr>
          <a:xfrm>
            <a:off x="7037619" y="4795105"/>
            <a:ext cx="549622" cy="484772"/>
          </a:xfrm>
          <a:prstGeom prst="roundRect">
            <a:avLst/>
          </a:prstGeom>
          <a:solidFill>
            <a:schemeClr val="accent2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18" name="Rounded Rectangle 17"/>
          <p:cNvSpPr/>
          <p:nvPr/>
        </p:nvSpPr>
        <p:spPr>
          <a:xfrm>
            <a:off x="7660038" y="4802227"/>
            <a:ext cx="549622" cy="484772"/>
          </a:xfrm>
          <a:prstGeom prst="roundRect">
            <a:avLst/>
          </a:prstGeom>
          <a:solidFill>
            <a:schemeClr val="accent2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19" name="Rounded Rectangle 18"/>
          <p:cNvSpPr/>
          <p:nvPr/>
        </p:nvSpPr>
        <p:spPr>
          <a:xfrm>
            <a:off x="8275335" y="4802226"/>
            <a:ext cx="549622" cy="484772"/>
          </a:xfrm>
          <a:prstGeom prst="roundRect">
            <a:avLst/>
          </a:prstGeom>
          <a:solidFill>
            <a:schemeClr val="accent2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20" name="Rounded Rectangle 19"/>
          <p:cNvSpPr/>
          <p:nvPr/>
        </p:nvSpPr>
        <p:spPr>
          <a:xfrm>
            <a:off x="8897754" y="4809348"/>
            <a:ext cx="549622" cy="484772"/>
          </a:xfrm>
          <a:prstGeom prst="roundRect">
            <a:avLst/>
          </a:prstGeom>
          <a:solidFill>
            <a:schemeClr val="accent2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21" name="Rounded Rectangle 20"/>
          <p:cNvSpPr/>
          <p:nvPr/>
        </p:nvSpPr>
        <p:spPr>
          <a:xfrm>
            <a:off x="7053286" y="5349157"/>
            <a:ext cx="549622" cy="484772"/>
          </a:xfrm>
          <a:prstGeom prst="roundRect">
            <a:avLst/>
          </a:prstGeom>
          <a:solidFill>
            <a:schemeClr val="accent2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22" name="Rounded Rectangle 21"/>
          <p:cNvSpPr/>
          <p:nvPr/>
        </p:nvSpPr>
        <p:spPr>
          <a:xfrm>
            <a:off x="7675705" y="5356279"/>
            <a:ext cx="549622" cy="484772"/>
          </a:xfrm>
          <a:prstGeom prst="roundRect">
            <a:avLst/>
          </a:prstGeom>
          <a:solidFill>
            <a:schemeClr val="accent2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23" name="Rounded Rectangle 22"/>
          <p:cNvSpPr/>
          <p:nvPr/>
        </p:nvSpPr>
        <p:spPr>
          <a:xfrm>
            <a:off x="8291002" y="5356278"/>
            <a:ext cx="549622" cy="484772"/>
          </a:xfrm>
          <a:prstGeom prst="roundRect">
            <a:avLst/>
          </a:prstGeom>
          <a:solidFill>
            <a:schemeClr val="accent2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24" name="Rounded Rectangle 23"/>
          <p:cNvSpPr/>
          <p:nvPr/>
        </p:nvSpPr>
        <p:spPr>
          <a:xfrm>
            <a:off x="8913421" y="5363400"/>
            <a:ext cx="549622" cy="484772"/>
          </a:xfrm>
          <a:prstGeom prst="roundRect">
            <a:avLst/>
          </a:prstGeom>
          <a:solidFill>
            <a:schemeClr val="accent2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25" name="TextBox 24"/>
          <p:cNvSpPr txBox="1"/>
          <p:nvPr/>
        </p:nvSpPr>
        <p:spPr>
          <a:xfrm>
            <a:off x="7229740" y="3332861"/>
            <a:ext cx="105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 cycles</a:t>
            </a:r>
            <a:endParaRPr lang="en-US" dirty="0"/>
          </a:p>
        </p:txBody>
      </p:sp>
      <p:sp>
        <p:nvSpPr>
          <p:cNvPr id="26" name="Right Arrow 25"/>
          <p:cNvSpPr/>
          <p:nvPr/>
        </p:nvSpPr>
        <p:spPr>
          <a:xfrm>
            <a:off x="7392111" y="3837062"/>
            <a:ext cx="538385" cy="256373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Bent-Up Arrow 26"/>
          <p:cNvSpPr/>
          <p:nvPr/>
        </p:nvSpPr>
        <p:spPr>
          <a:xfrm flipV="1">
            <a:off x="7401673" y="3899419"/>
            <a:ext cx="1991762" cy="1810693"/>
          </a:xfrm>
          <a:prstGeom prst="bentUpArrow">
            <a:avLst>
              <a:gd name="adj1" fmla="val 7053"/>
              <a:gd name="adj2" fmla="val 8211"/>
              <a:gd name="adj3" fmla="val 13115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9441676" y="5091870"/>
            <a:ext cx="105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 cycles</a:t>
            </a:r>
            <a:endParaRPr lang="en-US" dirty="0"/>
          </a:p>
        </p:txBody>
      </p:sp>
      <p:sp>
        <p:nvSpPr>
          <p:cNvPr id="29" name="Lightning Bolt 28"/>
          <p:cNvSpPr/>
          <p:nvPr/>
        </p:nvSpPr>
        <p:spPr>
          <a:xfrm flipH="1">
            <a:off x="8056540" y="2867326"/>
            <a:ext cx="639778" cy="831545"/>
          </a:xfrm>
          <a:prstGeom prst="lightningBol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/>
          <p:cNvSpPr/>
          <p:nvPr/>
        </p:nvSpPr>
        <p:spPr>
          <a:xfrm>
            <a:off x="7554999" y="2532347"/>
            <a:ext cx="1584939" cy="733331"/>
          </a:xfrm>
          <a:prstGeom prst="cloud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 am near to S</a:t>
            </a:r>
            <a:endParaRPr lang="en-US" sz="1400" dirty="0"/>
          </a:p>
        </p:txBody>
      </p:sp>
      <p:sp>
        <p:nvSpPr>
          <p:cNvPr id="31" name="Lightning Bolt 30"/>
          <p:cNvSpPr/>
          <p:nvPr/>
        </p:nvSpPr>
        <p:spPr>
          <a:xfrm flipH="1">
            <a:off x="9348168" y="4748938"/>
            <a:ext cx="639778" cy="831545"/>
          </a:xfrm>
          <a:prstGeom prst="lightningBol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/>
          <p:cNvSpPr/>
          <p:nvPr/>
        </p:nvSpPr>
        <p:spPr>
          <a:xfrm>
            <a:off x="8846627" y="4413959"/>
            <a:ext cx="1584939" cy="733331"/>
          </a:xfrm>
          <a:prstGeom prst="cloud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 am also near to S</a:t>
            </a:r>
            <a:endParaRPr lang="en-US" sz="14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6DC6A-2C6F-470D-8BC3-5FC3DCA61156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95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25" grpId="0"/>
      <p:bldP spid="25" grpId="1"/>
      <p:bldP spid="26" grpId="0" animBg="1"/>
      <p:bldP spid="26" grpId="1" animBg="1"/>
      <p:bldP spid="27" grpId="0" animBg="1"/>
      <p:bldP spid="27" grpId="1" animBg="1"/>
      <p:bldP spid="28" grpId="0"/>
      <p:bldP spid="28" grpId="1"/>
      <p:bldP spid="29" grpId="0" animBg="1"/>
      <p:bldP spid="30" grpId="0" animBg="1"/>
      <p:bldP spid="31" grpId="0" animBg="1"/>
      <p:bldP spid="3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35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en-US" dirty="0" smtClean="0"/>
              <a:t>Phases of operation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97196982"/>
              </p:ext>
            </p:extLst>
          </p:nvPr>
        </p:nvGraphicFramePr>
        <p:xfrm>
          <a:off x="609600" y="1219200"/>
          <a:ext cx="10972800" cy="4937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847322" y="5253135"/>
            <a:ext cx="7735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</a:rPr>
              <a:t>Then Phase 2, Phase 3, Phase 2, Phase 3 and so on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D7B8D-E62B-490C-B111-B692CF16024E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09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36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en-US" dirty="0" smtClean="0"/>
              <a:t>Optical Overlay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r>
              <a:rPr lang="en-US" dirty="0" smtClean="0"/>
              <a:t>Profiling information – Cache bank accesses, bank contention, cache lines used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780" y="3114287"/>
            <a:ext cx="6770577" cy="2809186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C23D8-73A2-4F5E-8D2A-56372A8ED044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9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37</a:t>
            </a:fld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23865" y="3683237"/>
            <a:ext cx="4534349" cy="1538243"/>
          </a:xfrm>
          <a:prstGeom prst="round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512036" y="3691783"/>
            <a:ext cx="4725826" cy="1512605"/>
          </a:xfrm>
          <a:prstGeom prst="round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127760" y="3027680"/>
            <a:ext cx="1788160" cy="2661920"/>
          </a:xfrm>
          <a:prstGeom prst="ellipse">
            <a:avLst/>
          </a:prstGeom>
          <a:noFill/>
          <a:ln w="698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en-US" dirty="0" smtClean="0"/>
              <a:t>Creation of overlay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329537" y="278659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965807" y="278659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640177" y="278659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351377" y="277643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991457" y="277643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688687" y="277643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7363057" y="277643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8013297" y="276627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339697" y="346731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006447" y="346731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650337" y="346731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361537" y="345715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032097" y="345715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6668367" y="345715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7342737" y="345715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8023457" y="344699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319377" y="416835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4016607" y="416835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660497" y="416835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5371697" y="415819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6042257" y="415819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6678527" y="415819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383377" y="415819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8033617" y="414803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3360017" y="484907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4026767" y="484907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701137" y="484907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5381857" y="483891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6052417" y="483891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6719167" y="483891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7393537" y="483891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8043777" y="482875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3403600" y="3017520"/>
            <a:ext cx="1788160" cy="2661920"/>
          </a:xfrm>
          <a:prstGeom prst="ellipse">
            <a:avLst/>
          </a:prstGeom>
          <a:noFill/>
          <a:ln w="698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770880" y="3007360"/>
            <a:ext cx="1788160" cy="2661920"/>
          </a:xfrm>
          <a:prstGeom prst="ellipse">
            <a:avLst/>
          </a:prstGeom>
          <a:noFill/>
          <a:ln w="698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8148320" y="2976880"/>
            <a:ext cx="1788160" cy="2661920"/>
          </a:xfrm>
          <a:prstGeom prst="ellipse">
            <a:avLst/>
          </a:prstGeom>
          <a:noFill/>
          <a:ln w="698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/>
          <p:cNvSpPr/>
          <p:nvPr/>
        </p:nvSpPr>
        <p:spPr>
          <a:xfrm>
            <a:off x="7291937" y="415819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4762097" y="4899874"/>
            <a:ext cx="546930" cy="538385"/>
          </a:xfrm>
          <a:prstGeom prst="roundRect">
            <a:avLst/>
          </a:prstGeom>
          <a:solidFill>
            <a:srgbClr val="FFC000"/>
          </a:solidFill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3193647" y="3477474"/>
            <a:ext cx="546930" cy="538385"/>
          </a:xfrm>
          <a:prstGeom prst="roundRect">
            <a:avLst/>
          </a:prstGeom>
          <a:solidFill>
            <a:srgbClr val="FFC000"/>
          </a:solidFill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4884017" y="419883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791807" y="536723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5513937" y="419883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6397857" y="275611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4758287" y="3457154"/>
            <a:ext cx="546930" cy="538385"/>
          </a:xfrm>
          <a:prstGeom prst="roundRect">
            <a:avLst/>
          </a:prstGeom>
          <a:solidFill>
            <a:srgbClr val="FFC000"/>
          </a:solidFill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3309217" y="4930354"/>
            <a:ext cx="546930" cy="538385"/>
          </a:xfrm>
          <a:prstGeom prst="roundRect">
            <a:avLst/>
          </a:prstGeom>
          <a:solidFill>
            <a:srgbClr val="FFC000"/>
          </a:solidFill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5605377" y="3436834"/>
            <a:ext cx="546930" cy="538385"/>
          </a:xfrm>
          <a:prstGeom prst="roundRect">
            <a:avLst/>
          </a:prstGeom>
          <a:solidFill>
            <a:srgbClr val="FFC000"/>
          </a:solidFill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7159857" y="3416514"/>
            <a:ext cx="546930" cy="538385"/>
          </a:xfrm>
          <a:prstGeom prst="roundRect">
            <a:avLst/>
          </a:prstGeom>
          <a:solidFill>
            <a:srgbClr val="FFC000"/>
          </a:solidFill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3989937" y="275611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4030577" y="543835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8033617" y="3436834"/>
            <a:ext cx="546930" cy="538385"/>
          </a:xfrm>
          <a:prstGeom prst="roundRect">
            <a:avLst/>
          </a:prstGeom>
          <a:solidFill>
            <a:srgbClr val="FFC000"/>
          </a:solidFill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3146657" y="424963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9584287" y="415819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6408017" y="536723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5737457" y="4940514"/>
            <a:ext cx="546930" cy="538385"/>
          </a:xfrm>
          <a:prstGeom prst="roundRect">
            <a:avLst/>
          </a:prstGeom>
          <a:solidFill>
            <a:srgbClr val="FFC000"/>
          </a:solidFill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8771487" y="276627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7921857" y="414803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7170017" y="4920194"/>
            <a:ext cx="546930" cy="538385"/>
          </a:xfrm>
          <a:prstGeom prst="roundRect">
            <a:avLst/>
          </a:prstGeom>
          <a:solidFill>
            <a:srgbClr val="FFC000"/>
          </a:solidFill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8053937" y="4940514"/>
            <a:ext cx="546930" cy="538385"/>
          </a:xfrm>
          <a:prstGeom prst="roundRect">
            <a:avLst/>
          </a:prstGeom>
          <a:solidFill>
            <a:srgbClr val="FFC000"/>
          </a:solidFill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9577937" y="4940514"/>
            <a:ext cx="546930" cy="538385"/>
          </a:xfrm>
          <a:prstGeom prst="roundRect">
            <a:avLst/>
          </a:prstGeom>
          <a:solidFill>
            <a:srgbClr val="FFC000"/>
          </a:solidFill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9527137" y="3406354"/>
            <a:ext cx="546930" cy="538385"/>
          </a:xfrm>
          <a:prstGeom prst="roundRect">
            <a:avLst/>
          </a:prstGeom>
          <a:solidFill>
            <a:srgbClr val="FFC000"/>
          </a:solidFill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07405" y="1484768"/>
            <a:ext cx="1195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396842" y="2089841"/>
            <a:ext cx="1195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Low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10283226" y="2868440"/>
            <a:ext cx="1195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Hybrid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0317931" y="3817544"/>
            <a:ext cx="1195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C00000"/>
                </a:solidFill>
              </a:rPr>
              <a:t>Infreq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4" name="Date Placeholder 7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DB1E-6DD5-4962-AD2D-D52CBCCEA4B6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0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4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4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5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5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6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6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7 L -0.10963 -0.20532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82" y="-10278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7037E-7 L -0.06433 -0.20532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16" y="-10278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7 L -0.21718 -0.11505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59" y="-5764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48148E-6 L 0.16614 -0.20092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07" y="-10046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48148E-6 L 0.01784 -0.11504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" y="-5764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1.48148E-6 L 0.10743 -0.11366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5" y="-5694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48148E-6 L -0.19466 -0.20393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40" y="-10208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59259E-6 L -0.54388 -0.10926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201" y="-5463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L 0.43204 -0.21436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02" y="-10718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07407E-6 L 0.52396 -0.30463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98" y="-15231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07407E-6 L -0.16875 -0.21436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38" y="-10718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96296E-6 L 0.11706 -0.30324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46" y="-15162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96296E-6 L 0.01276 -0.30324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" y="-15162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977 -0.20996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2" y="-10509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96296E-6 L -0.04544 -0.21135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-10579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33333E-6 L -0.39636 -0.21273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818" y="-10648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7.40741E-7 L 0.1862 -0.31505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10" y="-15764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7.40741E-7 L -0.21679 -0.40694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46" y="-20347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7.40741E-7 L 0.02695 -0.31505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1" y="-15764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7 L -0.13047 -0.40532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23" y="-20278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7 L -0.28386 -0.40532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93" y="-20278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7037E-7 L 0.20651 -0.31643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26" y="-15833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7 L -0.14804 -0.40532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-20278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48148E-6 L 0.14531 -0.31504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66" y="-15764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3.7037E-6 L 0.08359 -0.50486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0" y="-25255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3.7037E-6 L 0.47227 -0.50486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07" y="-25255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6 L 0.46706 -0.41598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46" y="-20810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07407E-6 L 0.21367 -0.50463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77" y="-25231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07407E-6 L -0.13633 -0.41574 " pathEditMode="relative" rAng="0" ptsTypes="AA">
                                      <p:cBhvr>
                                        <p:cTn id="12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23" y="-20787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07407E-6 L 0.15312 -0.50324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56" y="-25162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07407E-6 L 0.14622 -0.50324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05" y="-25162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96296E-6 L -0.34883 -0.41435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48" y="-20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0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706 -0.41598 L -0.30794 -0.19213 " pathEditMode="relative" rAng="0" ptsTypes="AA">
                                      <p:cBhvr>
                                        <p:cTn id="151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750" y="11181"/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531 -0.31504 L -0.45221 -0.09722 " pathEditMode="relative" rAng="0" ptsTypes="AA">
                                      <p:cBhvr>
                                        <p:cTn id="15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83" y="10880"/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679 -0.40694 L -0.18932 -0.19815 " pathEditMode="relative" rAng="0" ptsTypes="AA">
                                      <p:cBhvr>
                                        <p:cTn id="15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" y="10440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963 -0.20532 L -0.20377 0.21088 " pathEditMode="relative" rAng="0" ptsTypes="AA">
                                      <p:cBhvr>
                                        <p:cTn id="15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14" y="20810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386 -0.40532 L -0.28542 0.0125 " pathEditMode="relative" rAng="0" ptsTypes="AA">
                                      <p:cBhvr>
                                        <p:cTn id="15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20880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651 -0.31643 L -0.46849 0.11019 " pathEditMode="relative" rAng="0" ptsTypes="AA">
                                      <p:cBhvr>
                                        <p:cTn id="161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750" y="21319"/>
                                    </p:animMotion>
                                  </p:childTnLst>
                                </p:cTn>
                              </p:par>
                              <p:par>
                                <p:cTn id="16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204 -0.21436 L -0.07304 0.21967 " pathEditMode="relative" rAng="0" ptsTypes="AA">
                                      <p:cBhvr>
                                        <p:cTn id="16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60" y="21690"/>
                                    </p:animMotion>
                                  </p:childTnLst>
                                </p:cTn>
                              </p:par>
                              <p:par>
                                <p:cTn id="16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433 -0.20532 L -0.18516 0.38125 " pathEditMode="relative" rAng="0" ptsTypes="AA">
                                      <p:cBhvr>
                                        <p:cTn id="16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42" y="29329"/>
                                    </p:animMotion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2000"/>
                            </p:stCondLst>
                            <p:childTnLst>
                              <p:par>
                                <p:cTn id="3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/>
      <p:bldP spid="70" grpId="1"/>
      <p:bldP spid="71" grpId="0"/>
      <p:bldP spid="71" grpId="1"/>
      <p:bldP spid="72" grpId="0"/>
      <p:bldP spid="7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TSI, BCAST and OP_BCAST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38</a:t>
            </a:fld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58195" y="2129375"/>
            <a:ext cx="756084" cy="640623"/>
          </a:xfrm>
          <a:prstGeom prst="roundRect">
            <a:avLst/>
          </a:prstGeom>
          <a:solidFill>
            <a:schemeClr val="bg2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</a:rPr>
              <a:t>2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170363" y="2129375"/>
            <a:ext cx="756084" cy="640623"/>
          </a:xfrm>
          <a:prstGeom prst="roundRect">
            <a:avLst/>
          </a:prstGeom>
          <a:solidFill>
            <a:schemeClr val="bg2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23</a:t>
            </a:r>
            <a:endParaRPr lang="en-IN" dirty="0"/>
          </a:p>
        </p:txBody>
      </p:sp>
      <p:sp>
        <p:nvSpPr>
          <p:cNvPr id="9" name="Rounded Rectangle 8"/>
          <p:cNvSpPr/>
          <p:nvPr/>
        </p:nvSpPr>
        <p:spPr>
          <a:xfrm>
            <a:off x="658195" y="3164800"/>
            <a:ext cx="756084" cy="640623"/>
          </a:xfrm>
          <a:prstGeom prst="roundRect">
            <a:avLst/>
          </a:prstGeom>
          <a:solidFill>
            <a:schemeClr val="bg2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27</a:t>
            </a:r>
            <a:endParaRPr lang="en-IN" dirty="0"/>
          </a:p>
        </p:txBody>
      </p:sp>
      <p:sp>
        <p:nvSpPr>
          <p:cNvPr id="10" name="Rounded Rectangle 9"/>
          <p:cNvSpPr/>
          <p:nvPr/>
        </p:nvSpPr>
        <p:spPr>
          <a:xfrm>
            <a:off x="3610523" y="2129375"/>
            <a:ext cx="756084" cy="640623"/>
          </a:xfrm>
          <a:prstGeom prst="roundRect">
            <a:avLst/>
          </a:prstGeom>
          <a:solidFill>
            <a:schemeClr val="bg2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IN" dirty="0"/>
          </a:p>
        </p:txBody>
      </p:sp>
      <p:sp>
        <p:nvSpPr>
          <p:cNvPr id="11" name="Rounded Rectangle 10"/>
          <p:cNvSpPr/>
          <p:nvPr/>
        </p:nvSpPr>
        <p:spPr>
          <a:xfrm>
            <a:off x="658195" y="4145599"/>
            <a:ext cx="756084" cy="640623"/>
          </a:xfrm>
          <a:prstGeom prst="roundRect">
            <a:avLst/>
          </a:prstGeom>
          <a:solidFill>
            <a:schemeClr val="bg2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IN" dirty="0"/>
          </a:p>
        </p:txBody>
      </p:sp>
      <p:sp>
        <p:nvSpPr>
          <p:cNvPr id="12" name="Rounded Rectangle 11"/>
          <p:cNvSpPr/>
          <p:nvPr/>
        </p:nvSpPr>
        <p:spPr>
          <a:xfrm>
            <a:off x="3610523" y="3065479"/>
            <a:ext cx="756084" cy="640623"/>
          </a:xfrm>
          <a:prstGeom prst="roundRect">
            <a:avLst/>
          </a:prstGeom>
          <a:solidFill>
            <a:schemeClr val="bg2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20</a:t>
            </a:r>
            <a:endParaRPr lang="en-IN" dirty="0"/>
          </a:p>
        </p:txBody>
      </p:sp>
      <p:sp>
        <p:nvSpPr>
          <p:cNvPr id="13" name="Rounded Rectangle 12"/>
          <p:cNvSpPr/>
          <p:nvPr/>
        </p:nvSpPr>
        <p:spPr>
          <a:xfrm>
            <a:off x="658195" y="5225719"/>
            <a:ext cx="756084" cy="640623"/>
          </a:xfrm>
          <a:prstGeom prst="roundRect">
            <a:avLst/>
          </a:prstGeom>
          <a:solidFill>
            <a:schemeClr val="bg2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IN" dirty="0"/>
          </a:p>
        </p:txBody>
      </p:sp>
      <p:sp>
        <p:nvSpPr>
          <p:cNvPr id="14" name="Rounded Rectangle 13"/>
          <p:cNvSpPr/>
          <p:nvPr/>
        </p:nvSpPr>
        <p:spPr>
          <a:xfrm>
            <a:off x="3610523" y="4145599"/>
            <a:ext cx="756084" cy="640623"/>
          </a:xfrm>
          <a:prstGeom prst="roundRect">
            <a:avLst/>
          </a:prstGeom>
          <a:solidFill>
            <a:schemeClr val="bg2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31</a:t>
            </a:r>
            <a:endParaRPr lang="en-IN" dirty="0"/>
          </a:p>
        </p:txBody>
      </p:sp>
      <p:sp>
        <p:nvSpPr>
          <p:cNvPr id="15" name="TextBox 25"/>
          <p:cNvSpPr txBox="1"/>
          <p:nvPr/>
        </p:nvSpPr>
        <p:spPr>
          <a:xfrm>
            <a:off x="2610903" y="1672211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 smtClean="0"/>
              <a:t>Home Bank</a:t>
            </a:r>
            <a:endParaRPr lang="en-IN" b="1" i="1" dirty="0"/>
          </a:p>
        </p:txBody>
      </p:sp>
      <p:sp>
        <p:nvSpPr>
          <p:cNvPr id="16" name="TextBox 39"/>
          <p:cNvSpPr txBox="1"/>
          <p:nvPr/>
        </p:nvSpPr>
        <p:spPr>
          <a:xfrm>
            <a:off x="1233745" y="5856223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00B050"/>
                </a:solidFill>
              </a:rPr>
              <a:t>Broadcast</a:t>
            </a:r>
            <a:endParaRPr lang="en-IN" b="1" dirty="0">
              <a:solidFill>
                <a:srgbClr val="00B050"/>
              </a:solidFill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2774210" y="5605087"/>
            <a:ext cx="2181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C00000"/>
                </a:solidFill>
              </a:rPr>
              <a:t>Two-Side Incremental (TSI)</a:t>
            </a:r>
            <a:endParaRPr lang="en-IN" b="1" dirty="0">
              <a:solidFill>
                <a:srgbClr val="C0000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414279" y="2761452"/>
            <a:ext cx="2196244" cy="2776033"/>
            <a:chOff x="6362299" y="2923826"/>
            <a:chExt cx="2196244" cy="2776033"/>
          </a:xfrm>
        </p:grpSpPr>
        <p:cxnSp>
          <p:nvCxnSpPr>
            <p:cNvPr id="19" name="Straight Arrow Connector 18"/>
            <p:cNvCxnSpPr>
              <a:stCxn id="8" idx="2"/>
              <a:endCxn id="9" idx="3"/>
            </p:cNvCxnSpPr>
            <p:nvPr/>
          </p:nvCxnSpPr>
          <p:spPr>
            <a:xfrm flipH="1">
              <a:off x="6362299" y="2923826"/>
              <a:ext cx="1134126" cy="715114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8" idx="2"/>
              <a:endCxn id="11" idx="3"/>
            </p:cNvCxnSpPr>
            <p:nvPr/>
          </p:nvCxnSpPr>
          <p:spPr>
            <a:xfrm flipH="1">
              <a:off x="6362299" y="2923826"/>
              <a:ext cx="1134126" cy="1695913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8" idx="2"/>
              <a:endCxn id="13" idx="3"/>
            </p:cNvCxnSpPr>
            <p:nvPr/>
          </p:nvCxnSpPr>
          <p:spPr>
            <a:xfrm flipH="1">
              <a:off x="6362299" y="2923826"/>
              <a:ext cx="1134126" cy="2776033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8" idx="2"/>
              <a:endCxn id="14" idx="1"/>
            </p:cNvCxnSpPr>
            <p:nvPr/>
          </p:nvCxnSpPr>
          <p:spPr>
            <a:xfrm>
              <a:off x="7496425" y="2923826"/>
              <a:ext cx="1062118" cy="1695913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8" idx="2"/>
              <a:endCxn id="12" idx="1"/>
            </p:cNvCxnSpPr>
            <p:nvPr/>
          </p:nvCxnSpPr>
          <p:spPr>
            <a:xfrm>
              <a:off x="7496425" y="2923826"/>
              <a:ext cx="1062118" cy="615793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Arrow Connector 23"/>
          <p:cNvCxnSpPr>
            <a:stCxn id="8" idx="1"/>
            <a:endCxn id="7" idx="3"/>
          </p:cNvCxnSpPr>
          <p:nvPr/>
        </p:nvCxnSpPr>
        <p:spPr>
          <a:xfrm flipH="1">
            <a:off x="1414279" y="2449687"/>
            <a:ext cx="756084" cy="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8" idx="3"/>
            <a:endCxn id="10" idx="1"/>
          </p:cNvCxnSpPr>
          <p:nvPr/>
        </p:nvCxnSpPr>
        <p:spPr>
          <a:xfrm>
            <a:off x="2926447" y="2449687"/>
            <a:ext cx="684076" cy="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9" idx="2"/>
            <a:endCxn id="11" idx="0"/>
          </p:cNvCxnSpPr>
          <p:nvPr/>
        </p:nvCxnSpPr>
        <p:spPr>
          <a:xfrm>
            <a:off x="1036237" y="3805423"/>
            <a:ext cx="0" cy="340176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0" idx="2"/>
            <a:endCxn id="12" idx="0"/>
          </p:cNvCxnSpPr>
          <p:nvPr/>
        </p:nvCxnSpPr>
        <p:spPr>
          <a:xfrm>
            <a:off x="3988565" y="2769998"/>
            <a:ext cx="0" cy="295481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2"/>
          </p:cNvCxnSpPr>
          <p:nvPr/>
        </p:nvCxnSpPr>
        <p:spPr>
          <a:xfrm>
            <a:off x="1036237" y="4786222"/>
            <a:ext cx="0" cy="439497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2" idx="2"/>
            <a:endCxn id="14" idx="0"/>
          </p:cNvCxnSpPr>
          <p:nvPr/>
        </p:nvCxnSpPr>
        <p:spPr>
          <a:xfrm>
            <a:off x="3988565" y="3706102"/>
            <a:ext cx="0" cy="439497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7" idx="2"/>
            <a:endCxn id="9" idx="0"/>
          </p:cNvCxnSpPr>
          <p:nvPr/>
        </p:nvCxnSpPr>
        <p:spPr>
          <a:xfrm>
            <a:off x="1036237" y="2769998"/>
            <a:ext cx="0" cy="394802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Down Arrow 30"/>
          <p:cNvSpPr/>
          <p:nvPr/>
        </p:nvSpPr>
        <p:spPr>
          <a:xfrm>
            <a:off x="2386387" y="1553311"/>
            <a:ext cx="288032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1281865" y="2734650"/>
            <a:ext cx="1273661" cy="16832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529889" y="2751482"/>
            <a:ext cx="1136252" cy="259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6775559" y="2102443"/>
            <a:ext cx="756084" cy="640623"/>
          </a:xfrm>
          <a:prstGeom prst="roundRect">
            <a:avLst/>
          </a:prstGeom>
          <a:solidFill>
            <a:schemeClr val="bg2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</a:rPr>
              <a:t>27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8089705" y="2101845"/>
            <a:ext cx="756084" cy="640623"/>
          </a:xfrm>
          <a:prstGeom prst="roundRect">
            <a:avLst/>
          </a:prstGeom>
          <a:solidFill>
            <a:schemeClr val="bg2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</a:rPr>
              <a:t>23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9403851" y="2101844"/>
            <a:ext cx="756084" cy="640623"/>
          </a:xfrm>
          <a:prstGeom prst="roundRect">
            <a:avLst/>
          </a:prstGeom>
          <a:solidFill>
            <a:schemeClr val="bg2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</a:rPr>
              <a:t>20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10716982" y="2094027"/>
            <a:ext cx="756084" cy="640623"/>
          </a:xfrm>
          <a:prstGeom prst="roundRect">
            <a:avLst/>
          </a:prstGeom>
          <a:solidFill>
            <a:schemeClr val="bg2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</a:rPr>
              <a:t>5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6775559" y="3467836"/>
            <a:ext cx="756084" cy="640623"/>
          </a:xfrm>
          <a:prstGeom prst="roundRect">
            <a:avLst/>
          </a:prstGeom>
          <a:solidFill>
            <a:srgbClr val="FFC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8089705" y="3467238"/>
            <a:ext cx="756084" cy="640623"/>
          </a:xfrm>
          <a:prstGeom prst="roundRect">
            <a:avLst/>
          </a:prstGeom>
          <a:solidFill>
            <a:srgbClr val="FFC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15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9403851" y="3467237"/>
            <a:ext cx="756084" cy="640623"/>
          </a:xfrm>
          <a:prstGeom prst="roundRect">
            <a:avLst/>
          </a:prstGeom>
          <a:solidFill>
            <a:srgbClr val="FFC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18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10716982" y="3459420"/>
            <a:ext cx="756084" cy="640623"/>
          </a:xfrm>
          <a:prstGeom prst="roundRect">
            <a:avLst/>
          </a:prstGeom>
          <a:solidFill>
            <a:srgbClr val="FFC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31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6" name="TextBox 25"/>
          <p:cNvSpPr txBox="1"/>
          <p:nvPr/>
        </p:nvSpPr>
        <p:spPr>
          <a:xfrm>
            <a:off x="8531714" y="1627211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 smtClean="0"/>
              <a:t>Home Bank</a:t>
            </a:r>
            <a:endParaRPr lang="en-IN" b="1" i="1" dirty="0"/>
          </a:p>
        </p:txBody>
      </p:sp>
      <p:sp>
        <p:nvSpPr>
          <p:cNvPr id="67" name="Down Arrow 66"/>
          <p:cNvSpPr/>
          <p:nvPr/>
        </p:nvSpPr>
        <p:spPr>
          <a:xfrm>
            <a:off x="8307198" y="1508311"/>
            <a:ext cx="288032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cxnSp>
        <p:nvCxnSpPr>
          <p:cNvPr id="68" name="Straight Arrow Connector 67"/>
          <p:cNvCxnSpPr>
            <a:stCxn id="55" idx="2"/>
            <a:endCxn id="58" idx="0"/>
          </p:cNvCxnSpPr>
          <p:nvPr/>
        </p:nvCxnSpPr>
        <p:spPr>
          <a:xfrm flipH="1">
            <a:off x="7153601" y="2742468"/>
            <a:ext cx="1314146" cy="725368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5" idx="2"/>
            <a:endCxn id="59" idx="0"/>
          </p:cNvCxnSpPr>
          <p:nvPr/>
        </p:nvCxnSpPr>
        <p:spPr>
          <a:xfrm>
            <a:off x="8467747" y="2742468"/>
            <a:ext cx="0" cy="72477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5" idx="2"/>
            <a:endCxn id="60" idx="0"/>
          </p:cNvCxnSpPr>
          <p:nvPr/>
        </p:nvCxnSpPr>
        <p:spPr>
          <a:xfrm>
            <a:off x="8467747" y="2742468"/>
            <a:ext cx="1314146" cy="724769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55" idx="2"/>
            <a:endCxn id="61" idx="0"/>
          </p:cNvCxnSpPr>
          <p:nvPr/>
        </p:nvCxnSpPr>
        <p:spPr>
          <a:xfrm>
            <a:off x="8467747" y="2742468"/>
            <a:ext cx="2627277" cy="716952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39"/>
          <p:cNvSpPr txBox="1"/>
          <p:nvPr/>
        </p:nvSpPr>
        <p:spPr>
          <a:xfrm>
            <a:off x="8467746" y="4796639"/>
            <a:ext cx="1504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00B0F0"/>
                </a:solidFill>
              </a:rPr>
              <a:t>OP_BCAST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85" name="TextBox 25"/>
          <p:cNvSpPr txBox="1"/>
          <p:nvPr/>
        </p:nvSpPr>
        <p:spPr>
          <a:xfrm>
            <a:off x="5375919" y="1712948"/>
            <a:ext cx="177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 smtClean="0"/>
              <a:t>Base Bank set</a:t>
            </a:r>
            <a:endParaRPr lang="en-IN" b="1" i="1" dirty="0"/>
          </a:p>
        </p:txBody>
      </p:sp>
      <p:sp>
        <p:nvSpPr>
          <p:cNvPr id="86" name="TextBox 25"/>
          <p:cNvSpPr txBox="1"/>
          <p:nvPr/>
        </p:nvSpPr>
        <p:spPr>
          <a:xfrm>
            <a:off x="5375919" y="4120352"/>
            <a:ext cx="2051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 smtClean="0"/>
              <a:t>Overflow Bank set</a:t>
            </a:r>
            <a:endParaRPr lang="en-IN" b="1" i="1" dirty="0"/>
          </a:p>
        </p:txBody>
      </p:sp>
      <p:sp>
        <p:nvSpPr>
          <p:cNvPr id="87" name="Date Placeholder 8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1141A-A1FB-475B-A5B4-439497ACE371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50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6" grpId="0"/>
      <p:bldP spid="67" grpId="0" animBg="1"/>
      <p:bldP spid="84" grpId="0"/>
      <p:bldP spid="85" grpId="0"/>
      <p:bldP spid="8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39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en-US" dirty="0" smtClean="0"/>
              <a:t>Home Bank Controller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297724" y="5709138"/>
            <a:ext cx="2965938" cy="480646"/>
            <a:chOff x="3153508" y="5709138"/>
            <a:chExt cx="2965938" cy="480646"/>
          </a:xfrm>
        </p:grpSpPr>
        <p:sp>
          <p:nvSpPr>
            <p:cNvPr id="9" name="Rectangle 8"/>
            <p:cNvSpPr/>
            <p:nvPr/>
          </p:nvSpPr>
          <p:spPr>
            <a:xfrm>
              <a:off x="3153508" y="5720862"/>
              <a:ext cx="2965938" cy="4572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645877" y="5709138"/>
              <a:ext cx="0" cy="4454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149969" y="5732584"/>
              <a:ext cx="0" cy="4454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689231" y="5720861"/>
              <a:ext cx="0" cy="4454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158154" y="5744307"/>
              <a:ext cx="0" cy="4454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638800" y="5732584"/>
              <a:ext cx="0" cy="4454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3387970" y="5240215"/>
            <a:ext cx="1770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Message Queue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2684585" y="4360985"/>
            <a:ext cx="1195754" cy="67993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NACK controller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094893" y="5040923"/>
            <a:ext cx="0" cy="668215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02524" y="5158154"/>
            <a:ext cx="62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Full</a:t>
            </a:r>
            <a:endParaRPr lang="en-US" dirty="0"/>
          </a:p>
        </p:txBody>
      </p:sp>
      <p:cxnSp>
        <p:nvCxnSpPr>
          <p:cNvPr id="19" name="Elbow Connector 18"/>
          <p:cNvCxnSpPr/>
          <p:nvPr/>
        </p:nvCxnSpPr>
        <p:spPr>
          <a:xfrm rot="10800000">
            <a:off x="1981202" y="3669324"/>
            <a:ext cx="996461" cy="679939"/>
          </a:xfrm>
          <a:prstGeom prst="bentConnector3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00554" y="3692769"/>
            <a:ext cx="973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NACK Message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6178062" y="4829908"/>
            <a:ext cx="1735016" cy="644769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Search Logic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931877" y="5732584"/>
            <a:ext cx="949569" cy="433754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Search Bank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>
            <a:stCxn id="9" idx="3"/>
            <a:endCxn id="22" idx="1"/>
          </p:cNvCxnSpPr>
          <p:nvPr/>
        </p:nvCxnSpPr>
        <p:spPr>
          <a:xfrm flipV="1">
            <a:off x="5263662" y="5949461"/>
            <a:ext cx="668215" cy="1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22" idx="3"/>
            <a:endCxn id="21" idx="2"/>
          </p:cNvCxnSpPr>
          <p:nvPr/>
        </p:nvCxnSpPr>
        <p:spPr>
          <a:xfrm flipV="1">
            <a:off x="6881446" y="5474677"/>
            <a:ext cx="164124" cy="474784"/>
          </a:xfrm>
          <a:prstGeom prst="bentConnector2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092463" y="5545015"/>
            <a:ext cx="820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Read/Write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4818185" y="4267199"/>
            <a:ext cx="949569" cy="433754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Fill Bank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5087816" y="4689231"/>
            <a:ext cx="0" cy="1019907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6424247" y="3516923"/>
            <a:ext cx="1582615" cy="82061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 Bank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6705601" y="4314094"/>
            <a:ext cx="0" cy="50409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6904893" y="4314094"/>
            <a:ext cx="0" cy="50409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10860000" flipV="1">
            <a:off x="7408985" y="4314094"/>
            <a:ext cx="0" cy="50409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990493" y="4267200"/>
            <a:ext cx="820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Read/Write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385539" y="4360985"/>
            <a:ext cx="1172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cxnSp>
        <p:nvCxnSpPr>
          <p:cNvPr id="34" name="Elbow Connector 33"/>
          <p:cNvCxnSpPr>
            <a:stCxn id="26" idx="0"/>
            <a:endCxn id="28" idx="1"/>
          </p:cNvCxnSpPr>
          <p:nvPr/>
        </p:nvCxnSpPr>
        <p:spPr>
          <a:xfrm rot="5400000" flipH="1" flipV="1">
            <a:off x="5688624" y="3531577"/>
            <a:ext cx="339968" cy="1131277"/>
          </a:xfrm>
          <a:prstGeom prst="bentConnector2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5017478" y="1922585"/>
            <a:ext cx="1582615" cy="1535723"/>
            <a:chOff x="7268308" y="1477108"/>
            <a:chExt cx="1582615" cy="1535723"/>
          </a:xfrm>
        </p:grpSpPr>
        <p:sp>
          <p:nvSpPr>
            <p:cNvPr id="36" name="Oval 35"/>
            <p:cNvSpPr/>
            <p:nvPr/>
          </p:nvSpPr>
          <p:spPr>
            <a:xfrm>
              <a:off x="7268308" y="1477108"/>
              <a:ext cx="1582615" cy="153572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573109" y="1770185"/>
              <a:ext cx="973015" cy="92612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/>
            <p:cNvCxnSpPr>
              <a:stCxn id="36" idx="2"/>
              <a:endCxn id="37" idx="2"/>
            </p:cNvCxnSpPr>
            <p:nvPr/>
          </p:nvCxnSpPr>
          <p:spPr>
            <a:xfrm flipV="1">
              <a:off x="7268308" y="2233247"/>
              <a:ext cx="304801" cy="11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36" idx="1"/>
              <a:endCxn id="37" idx="1"/>
            </p:cNvCxnSpPr>
            <p:nvPr/>
          </p:nvCxnSpPr>
          <p:spPr>
            <a:xfrm>
              <a:off x="7500077" y="1702009"/>
              <a:ext cx="215527" cy="2038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6" idx="0"/>
              <a:endCxn id="37" idx="0"/>
            </p:cNvCxnSpPr>
            <p:nvPr/>
          </p:nvCxnSpPr>
          <p:spPr>
            <a:xfrm>
              <a:off x="8059616" y="1477108"/>
              <a:ext cx="1" cy="2930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37" idx="7"/>
              <a:endCxn id="36" idx="7"/>
            </p:cNvCxnSpPr>
            <p:nvPr/>
          </p:nvCxnSpPr>
          <p:spPr>
            <a:xfrm flipV="1">
              <a:off x="8403629" y="1702009"/>
              <a:ext cx="215525" cy="2038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37" idx="6"/>
              <a:endCxn id="36" idx="6"/>
            </p:cNvCxnSpPr>
            <p:nvPr/>
          </p:nvCxnSpPr>
          <p:spPr>
            <a:xfrm>
              <a:off x="8546124" y="2233247"/>
              <a:ext cx="304799" cy="11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37" idx="5"/>
              <a:endCxn id="36" idx="5"/>
            </p:cNvCxnSpPr>
            <p:nvPr/>
          </p:nvCxnSpPr>
          <p:spPr>
            <a:xfrm>
              <a:off x="8403629" y="2560680"/>
              <a:ext cx="215525" cy="2272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37" idx="4"/>
              <a:endCxn id="36" idx="4"/>
            </p:cNvCxnSpPr>
            <p:nvPr/>
          </p:nvCxnSpPr>
          <p:spPr>
            <a:xfrm flipH="1">
              <a:off x="8059616" y="2696308"/>
              <a:ext cx="1" cy="3165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37" idx="3"/>
              <a:endCxn id="36" idx="3"/>
            </p:cNvCxnSpPr>
            <p:nvPr/>
          </p:nvCxnSpPr>
          <p:spPr>
            <a:xfrm flipH="1">
              <a:off x="7500077" y="2560680"/>
              <a:ext cx="215527" cy="2272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427785" y="2379785"/>
            <a:ext cx="1172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Victim Buffer</a:t>
            </a:r>
            <a:endParaRPr lang="en-US" dirty="0"/>
          </a:p>
        </p:txBody>
      </p:sp>
      <p:cxnSp>
        <p:nvCxnSpPr>
          <p:cNvPr id="47" name="Elbow Connector 46"/>
          <p:cNvCxnSpPr>
            <a:stCxn id="21" idx="3"/>
            <a:endCxn id="46" idx="3"/>
          </p:cNvCxnSpPr>
          <p:nvPr/>
        </p:nvCxnSpPr>
        <p:spPr>
          <a:xfrm flipH="1" flipV="1">
            <a:off x="6600092" y="2702951"/>
            <a:ext cx="1312986" cy="2449342"/>
          </a:xfrm>
          <a:prstGeom prst="bentConnector3">
            <a:avLst>
              <a:gd name="adj1" fmla="val -38840"/>
            </a:avLst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819293" y="2989385"/>
            <a:ext cx="62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Miss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8979877" y="3071446"/>
            <a:ext cx="1019907" cy="83233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Overlay Info store</a:t>
            </a:r>
            <a:endParaRPr lang="en-US" dirty="0"/>
          </a:p>
        </p:txBody>
      </p:sp>
      <p:cxnSp>
        <p:nvCxnSpPr>
          <p:cNvPr id="50" name="Straight Arrow Connector 49"/>
          <p:cNvCxnSpPr>
            <a:endCxn id="49" idx="1"/>
          </p:cNvCxnSpPr>
          <p:nvPr/>
        </p:nvCxnSpPr>
        <p:spPr>
          <a:xfrm>
            <a:off x="8452339" y="3481754"/>
            <a:ext cx="527538" cy="5862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rot="10860000" flipV="1">
            <a:off x="9249508" y="3915510"/>
            <a:ext cx="0" cy="50409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rot="10860000" flipV="1">
            <a:off x="9706708" y="3915509"/>
            <a:ext cx="0" cy="50409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721971" y="4360985"/>
            <a:ext cx="1793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Forward request to other banks</a:t>
            </a:r>
            <a:endParaRPr lang="en-US" dirty="0"/>
          </a:p>
        </p:txBody>
      </p:sp>
      <p:graphicFrame>
        <p:nvGraphicFramePr>
          <p:cNvPr id="54" name="Table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714784"/>
              </p:ext>
            </p:extLst>
          </p:nvPr>
        </p:nvGraphicFramePr>
        <p:xfrm>
          <a:off x="7995138" y="1230923"/>
          <a:ext cx="3247293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2431"/>
                <a:gridCol w="1082431"/>
                <a:gridCol w="1082431"/>
              </a:tblGrid>
              <a:tr h="42832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Message ID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Block </a:t>
                      </a:r>
                      <a:r>
                        <a:rPr lang="en-US" sz="1400" dirty="0" err="1" smtClean="0"/>
                        <a:t>Addr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MRBV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</a:tr>
              <a:tr h="25804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</a:tr>
              <a:tr h="31431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</a:tr>
            </a:tbl>
          </a:graphicData>
        </a:graphic>
      </p:graphicFrame>
      <p:cxnSp>
        <p:nvCxnSpPr>
          <p:cNvPr id="55" name="Straight Arrow Connector 54"/>
          <p:cNvCxnSpPr/>
          <p:nvPr/>
        </p:nvCxnSpPr>
        <p:spPr>
          <a:xfrm>
            <a:off x="6506308" y="2286000"/>
            <a:ext cx="1559170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975232" y="1946032"/>
            <a:ext cx="62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Miss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3048001" y="2391508"/>
            <a:ext cx="1266092" cy="71510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Eviction Logic</a:t>
            </a:r>
            <a:endParaRPr lang="en-US" dirty="0"/>
          </a:p>
        </p:txBody>
      </p:sp>
      <p:cxnSp>
        <p:nvCxnSpPr>
          <p:cNvPr id="58" name="Straight Arrow Connector 57"/>
          <p:cNvCxnSpPr/>
          <p:nvPr/>
        </p:nvCxnSpPr>
        <p:spPr>
          <a:xfrm rot="10800000" flipV="1">
            <a:off x="4337539" y="2760784"/>
            <a:ext cx="668215" cy="1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384432" y="2368062"/>
            <a:ext cx="62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Hit</a:t>
            </a:r>
            <a:endParaRPr lang="en-US" dirty="0"/>
          </a:p>
        </p:txBody>
      </p:sp>
      <p:cxnSp>
        <p:nvCxnSpPr>
          <p:cNvPr id="60" name="Elbow Connector 59"/>
          <p:cNvCxnSpPr>
            <a:endCxn id="57" idx="2"/>
          </p:cNvCxnSpPr>
          <p:nvPr/>
        </p:nvCxnSpPr>
        <p:spPr>
          <a:xfrm rot="10800000">
            <a:off x="3681047" y="3106616"/>
            <a:ext cx="2743200" cy="597876"/>
          </a:xfrm>
          <a:prstGeom prst="bentConnector2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3727939" y="3352801"/>
            <a:ext cx="143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Evicted block</a:t>
            </a:r>
            <a:endParaRPr lang="en-US" dirty="0"/>
          </a:p>
        </p:txBody>
      </p:sp>
      <p:cxnSp>
        <p:nvCxnSpPr>
          <p:cNvPr id="62" name="Elbow Connector 61"/>
          <p:cNvCxnSpPr/>
          <p:nvPr/>
        </p:nvCxnSpPr>
        <p:spPr>
          <a:xfrm rot="10800000" flipV="1">
            <a:off x="2133602" y="3094892"/>
            <a:ext cx="1078523" cy="234462"/>
          </a:xfrm>
          <a:prstGeom prst="bentConnector3">
            <a:avLst>
              <a:gd name="adj1" fmla="val -7609"/>
            </a:avLst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617785" y="2919047"/>
            <a:ext cx="151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Migrate block</a:t>
            </a:r>
            <a:endParaRPr lang="en-US" dirty="0"/>
          </a:p>
        </p:txBody>
      </p:sp>
      <p:cxnSp>
        <p:nvCxnSpPr>
          <p:cNvPr id="64" name="Elbow Connector 63"/>
          <p:cNvCxnSpPr>
            <a:stCxn id="57" idx="0"/>
          </p:cNvCxnSpPr>
          <p:nvPr/>
        </p:nvCxnSpPr>
        <p:spPr>
          <a:xfrm rot="16200000" flipV="1">
            <a:off x="2625970" y="1336430"/>
            <a:ext cx="539262" cy="1570893"/>
          </a:xfrm>
          <a:prstGeom prst="bentConnector2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946031" y="1852247"/>
            <a:ext cx="1430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to the sender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5228494" y="1219200"/>
            <a:ext cx="1969476" cy="5275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 Memory</a:t>
            </a:r>
            <a:endParaRPr lang="en-US" dirty="0"/>
          </a:p>
        </p:txBody>
      </p:sp>
      <p:cxnSp>
        <p:nvCxnSpPr>
          <p:cNvPr id="67" name="Elbow Connector 66"/>
          <p:cNvCxnSpPr>
            <a:endCxn id="66" idx="3"/>
          </p:cNvCxnSpPr>
          <p:nvPr/>
        </p:nvCxnSpPr>
        <p:spPr>
          <a:xfrm rot="10800000">
            <a:off x="7197970" y="1482969"/>
            <a:ext cx="867508" cy="463062"/>
          </a:xfrm>
          <a:prstGeom prst="bentConnector3">
            <a:avLst/>
          </a:prstGeom>
          <a:ln w="4508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/>
          <p:cNvCxnSpPr>
            <a:endCxn id="66" idx="1"/>
          </p:cNvCxnSpPr>
          <p:nvPr/>
        </p:nvCxnSpPr>
        <p:spPr>
          <a:xfrm flipV="1">
            <a:off x="3950678" y="1482969"/>
            <a:ext cx="1277816" cy="908539"/>
          </a:xfrm>
          <a:prstGeom prst="bentConnector3">
            <a:avLst>
              <a:gd name="adj1" fmla="val 5046"/>
            </a:avLst>
          </a:prstGeom>
          <a:ln w="4508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305909" y="1101969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Main memory Write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7162801" y="808892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Main memory Read</a:t>
            </a:r>
            <a:endParaRPr lang="en-US" dirty="0"/>
          </a:p>
        </p:txBody>
      </p:sp>
      <p:cxnSp>
        <p:nvCxnSpPr>
          <p:cNvPr id="71" name="Elbow Connector 70"/>
          <p:cNvCxnSpPr/>
          <p:nvPr/>
        </p:nvCxnSpPr>
        <p:spPr>
          <a:xfrm rot="5400000" flipH="1" flipV="1">
            <a:off x="7883770" y="2409093"/>
            <a:ext cx="2907323" cy="2872154"/>
          </a:xfrm>
          <a:prstGeom prst="bentConnector3">
            <a:avLst>
              <a:gd name="adj1" fmla="val 0"/>
            </a:avLst>
          </a:prstGeom>
          <a:ln w="4508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0046678" y="4935415"/>
            <a:ext cx="820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Notify</a:t>
            </a:r>
            <a:endParaRPr lang="en-US" dirty="0"/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7889631" y="5439508"/>
            <a:ext cx="3247293" cy="1172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8217878" y="5404339"/>
            <a:ext cx="62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Hit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8956431" y="5756031"/>
            <a:ext cx="1184031" cy="539261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Kill controller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6" name="Straight Arrow Connector 75"/>
          <p:cNvCxnSpPr>
            <a:endCxn id="75" idx="0"/>
          </p:cNvCxnSpPr>
          <p:nvPr/>
        </p:nvCxnSpPr>
        <p:spPr>
          <a:xfrm flipH="1">
            <a:off x="9548447" y="5462954"/>
            <a:ext cx="5861" cy="293077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10152185" y="5820507"/>
            <a:ext cx="668215" cy="1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V="1">
            <a:off x="10140462" y="5972907"/>
            <a:ext cx="668215" cy="1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10140462" y="6172199"/>
            <a:ext cx="668215" cy="1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10714893" y="5779477"/>
            <a:ext cx="62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Kill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10374924" y="5404339"/>
            <a:ext cx="961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core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8768862" y="844062"/>
            <a:ext cx="2790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Collection Buffer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C25A0-0095-4AF7-B50A-1202B21555F5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1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8" grpId="0"/>
      <p:bldP spid="20" grpId="0"/>
      <p:bldP spid="21" grpId="0" animBg="1"/>
      <p:bldP spid="22" grpId="0" animBg="1"/>
      <p:bldP spid="25" grpId="0"/>
      <p:bldP spid="26" grpId="0" animBg="1"/>
      <p:bldP spid="28" grpId="0" animBg="1"/>
      <p:bldP spid="32" grpId="0"/>
      <p:bldP spid="33" grpId="0"/>
      <p:bldP spid="46" grpId="0"/>
      <p:bldP spid="48" grpId="0"/>
      <p:bldP spid="49" grpId="0" animBg="1"/>
      <p:bldP spid="53" grpId="0"/>
      <p:bldP spid="56" grpId="0"/>
      <p:bldP spid="57" grpId="0" animBg="1"/>
      <p:bldP spid="59" grpId="0"/>
      <p:bldP spid="61" grpId="0"/>
      <p:bldP spid="63" grpId="0"/>
      <p:bldP spid="65" grpId="0"/>
      <p:bldP spid="66" grpId="0" animBg="1"/>
      <p:bldP spid="69" grpId="0"/>
      <p:bldP spid="70" grpId="0"/>
      <p:bldP spid="72" grpId="0"/>
      <p:bldP spid="74" grpId="0"/>
      <p:bldP spid="75" grpId="0" animBg="1"/>
      <p:bldP spid="80" grpId="0"/>
      <p:bldP spid="81" grpId="0"/>
      <p:bldP spid="8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One-to-One or NOC?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087D-857B-4B08-B06B-DCF5D15DEF92}" type="slidenum">
              <a:rPr lang="en-US" smtClean="0"/>
              <a:t>4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One to one interconnection is clumsy(Multiple layers)</a:t>
            </a:r>
          </a:p>
          <a:p>
            <a:r>
              <a:rPr lang="en-US" dirty="0" smtClean="0"/>
              <a:t>NOC</a:t>
            </a:r>
          </a:p>
          <a:p>
            <a:pPr lvl="1"/>
            <a:r>
              <a:rPr lang="en-US" dirty="0" smtClean="0"/>
              <a:t>Too many hops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574" y="2064327"/>
            <a:ext cx="4164608" cy="38825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932" y="2046142"/>
            <a:ext cx="3600450" cy="4042015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E5D3-8F03-4C96-A175-DE153411066C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44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Reconfiguration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36" y="1875453"/>
            <a:ext cx="5668328" cy="32515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076" y="1875453"/>
            <a:ext cx="4127061" cy="31653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76076" y="5370532"/>
            <a:ext cx="4749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2048 cache lines =&gt; 128 cycles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1033 µm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56F70-C276-4DF0-92C3-8EAED4F2C9D4}" type="datetime1">
              <a:rPr lang="en-US" smtClean="0"/>
              <a:t>5/6/2016</a:t>
            </a:fld>
            <a:endParaRPr lang="en-US"/>
          </a:p>
        </p:txBody>
      </p:sp>
      <p:sp>
        <p:nvSpPr>
          <p:cNvPr id="11" name="Oval Callout 10"/>
          <p:cNvSpPr/>
          <p:nvPr/>
        </p:nvSpPr>
        <p:spPr>
          <a:xfrm>
            <a:off x="5195842" y="5126977"/>
            <a:ext cx="1543507" cy="889886"/>
          </a:xfrm>
          <a:prstGeom prst="wedgeEllipseCallout">
            <a:avLst>
              <a:gd name="adj1" fmla="val 60826"/>
              <a:gd name="adj2" fmla="val -62176"/>
            </a:avLst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Cadence tool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06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41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839" y="2814639"/>
            <a:ext cx="6931419" cy="3541712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en-US" dirty="0" smtClean="0"/>
              <a:t>Message Structure</a:t>
            </a:r>
            <a:endParaRPr lang="en-US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4081565800"/>
              </p:ext>
            </p:extLst>
          </p:nvPr>
        </p:nvGraphicFramePr>
        <p:xfrm>
          <a:off x="554892" y="1258928"/>
          <a:ext cx="6074508" cy="2427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44C84-B737-4531-B006-513E464CED9B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72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42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graphicFrame>
        <p:nvGraphicFramePr>
          <p:cNvPr id="8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953860404"/>
              </p:ext>
            </p:extLst>
          </p:nvPr>
        </p:nvGraphicFramePr>
        <p:xfrm>
          <a:off x="-104776" y="1319212"/>
          <a:ext cx="5556007" cy="3495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1232" y="1504281"/>
            <a:ext cx="6558540" cy="405776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C5030-1E8D-403C-A117-E9ED75B9D297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6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43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en-US" dirty="0" smtClean="0"/>
              <a:t>     What we achieved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357506977"/>
              </p:ext>
            </p:extLst>
          </p:nvPr>
        </p:nvGraphicFramePr>
        <p:xfrm>
          <a:off x="609600" y="1219200"/>
          <a:ext cx="10972800" cy="4937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478422" cy="132152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C8AB-08C2-4CDA-BBC4-84CF5FDA3367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5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44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89522006"/>
              </p:ext>
            </p:extLst>
          </p:nvPr>
        </p:nvGraphicFramePr>
        <p:xfrm>
          <a:off x="737118" y="1203650"/>
          <a:ext cx="11140353" cy="4506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6-Point Star 8"/>
          <p:cNvSpPr/>
          <p:nvPr/>
        </p:nvSpPr>
        <p:spPr>
          <a:xfrm rot="20832010">
            <a:off x="3921319" y="5745279"/>
            <a:ext cx="486383" cy="564204"/>
          </a:xfrm>
          <a:prstGeom prst="star6">
            <a:avLst/>
          </a:prstGeom>
          <a:solidFill>
            <a:srgbClr val="FF000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4016905790"/>
              </p:ext>
            </p:extLst>
          </p:nvPr>
        </p:nvGraphicFramePr>
        <p:xfrm>
          <a:off x="8276253" y="345232"/>
          <a:ext cx="3788230" cy="2313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1" name="Rounded Rectangle 10"/>
          <p:cNvSpPr/>
          <p:nvPr/>
        </p:nvSpPr>
        <p:spPr>
          <a:xfrm>
            <a:off x="8854751" y="2046156"/>
            <a:ext cx="3289278" cy="72778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A602C-40A5-4454-83FE-39F8E220C681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81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9" grpId="0" animBg="1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4837394" y="2550134"/>
            <a:ext cx="589660" cy="529839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own Arrow 45"/>
          <p:cNvSpPr/>
          <p:nvPr/>
        </p:nvSpPr>
        <p:spPr>
          <a:xfrm>
            <a:off x="5035325" y="2228828"/>
            <a:ext cx="193040" cy="340308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rved Right Arrow 25"/>
          <p:cNvSpPr/>
          <p:nvPr/>
        </p:nvSpPr>
        <p:spPr>
          <a:xfrm>
            <a:off x="4459424" y="2160658"/>
            <a:ext cx="365760" cy="792480"/>
          </a:xfrm>
          <a:prstGeom prst="curved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45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49569" y="0"/>
            <a:ext cx="10972800" cy="990600"/>
          </a:xfrm>
        </p:spPr>
        <p:txBody>
          <a:bodyPr/>
          <a:lstStyle/>
          <a:p>
            <a:r>
              <a:rPr lang="en-US" dirty="0" smtClean="0"/>
              <a:t>Optical Communication - Detailed</a:t>
            </a:r>
            <a:endParaRPr lang="en-US" dirty="0"/>
          </a:p>
        </p:txBody>
      </p:sp>
      <p:pic>
        <p:nvPicPr>
          <p:cNvPr id="7" name="Content Placeholder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1760" cy="1336092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24309" y="2550133"/>
            <a:ext cx="589660" cy="529839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837394" y="3645696"/>
            <a:ext cx="589660" cy="529839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624309" y="3645695"/>
            <a:ext cx="589660" cy="529839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alf Frame 22"/>
          <p:cNvSpPr/>
          <p:nvPr/>
        </p:nvSpPr>
        <p:spPr>
          <a:xfrm flipH="1">
            <a:off x="3649054" y="2048476"/>
            <a:ext cx="5315484" cy="1404023"/>
          </a:xfrm>
          <a:prstGeom prst="halfFrame">
            <a:avLst>
              <a:gd name="adj1" fmla="val 13516"/>
              <a:gd name="adj2" fmla="val 17193"/>
            </a:avLst>
          </a:prstGeom>
          <a:solidFill>
            <a:srgbClr val="00B0F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" t="54119" r="71822" b="34284"/>
          <a:stretch/>
        </p:blipFill>
        <p:spPr>
          <a:xfrm>
            <a:off x="3274025" y="1890764"/>
            <a:ext cx="1047450" cy="525415"/>
          </a:xfrm>
          <a:prstGeom prst="rect">
            <a:avLst/>
          </a:prstGeom>
        </p:spPr>
      </p:pic>
      <p:sp>
        <p:nvSpPr>
          <p:cNvPr id="25" name="Half Frame 24"/>
          <p:cNvSpPr/>
          <p:nvPr/>
        </p:nvSpPr>
        <p:spPr>
          <a:xfrm flipH="1" flipV="1">
            <a:off x="3649054" y="3347664"/>
            <a:ext cx="5315484" cy="1291841"/>
          </a:xfrm>
          <a:prstGeom prst="halfFrame">
            <a:avLst>
              <a:gd name="adj1" fmla="val 13516"/>
              <a:gd name="adj2" fmla="val 17193"/>
            </a:avLst>
          </a:prstGeom>
          <a:solidFill>
            <a:srgbClr val="00B0F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ight Arrow 26"/>
          <p:cNvSpPr/>
          <p:nvPr/>
        </p:nvSpPr>
        <p:spPr>
          <a:xfrm>
            <a:off x="5427054" y="2750487"/>
            <a:ext cx="2197255" cy="202651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xplosion 2 27"/>
          <p:cNvSpPr/>
          <p:nvPr/>
        </p:nvSpPr>
        <p:spPr>
          <a:xfrm>
            <a:off x="477331" y="1281424"/>
            <a:ext cx="3033774" cy="1798548"/>
          </a:xfrm>
          <a:prstGeom prst="irregularSeal2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Laser is kept ON all the time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6004560" y="3253201"/>
            <a:ext cx="863600" cy="35901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9102487" y="3134137"/>
            <a:ext cx="1308737" cy="67841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Power Waveguide</a:t>
            </a:r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4938397" y="1991334"/>
            <a:ext cx="386896" cy="338647"/>
          </a:xfrm>
          <a:prstGeom prst="roundRect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own Arrow 46"/>
          <p:cNvSpPr/>
          <p:nvPr/>
        </p:nvSpPr>
        <p:spPr>
          <a:xfrm>
            <a:off x="7832250" y="2248701"/>
            <a:ext cx="193040" cy="340308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7725691" y="2012630"/>
            <a:ext cx="386896" cy="338647"/>
          </a:xfrm>
          <a:prstGeom prst="roundRect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/>
          <p:cNvSpPr/>
          <p:nvPr/>
        </p:nvSpPr>
        <p:spPr>
          <a:xfrm>
            <a:off x="7919139" y="1534672"/>
            <a:ext cx="974800" cy="28069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Splitter</a:t>
            </a:r>
            <a:endParaRPr lang="en-US" dirty="0"/>
          </a:p>
        </p:txBody>
      </p:sp>
      <p:sp>
        <p:nvSpPr>
          <p:cNvPr id="51" name="Down Arrow 50"/>
          <p:cNvSpPr/>
          <p:nvPr/>
        </p:nvSpPr>
        <p:spPr>
          <a:xfrm rot="10800000">
            <a:off x="5047915" y="4142200"/>
            <a:ext cx="193040" cy="340308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own Arrow 51"/>
          <p:cNvSpPr/>
          <p:nvPr/>
        </p:nvSpPr>
        <p:spPr>
          <a:xfrm rot="10800000">
            <a:off x="7844840" y="4162073"/>
            <a:ext cx="193040" cy="340308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7725691" y="4409481"/>
            <a:ext cx="386896" cy="338647"/>
          </a:xfrm>
          <a:prstGeom prst="roundRect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4938397" y="4388185"/>
            <a:ext cx="386896" cy="338647"/>
          </a:xfrm>
          <a:prstGeom prst="roundRect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5781991" y="2982012"/>
            <a:ext cx="1513112" cy="6302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Waveguide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49054" y="2550133"/>
            <a:ext cx="810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Draws</a:t>
            </a:r>
          </a:p>
          <a:p>
            <a:r>
              <a:rPr lang="en-US" dirty="0" smtClean="0"/>
              <a:t>power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588790" y="2411062"/>
            <a:ext cx="3200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Modulated signal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CB34D-6B7F-4C27-B191-86B19F4A3E14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8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10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10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46" grpId="0" animBg="1"/>
      <p:bldP spid="26" grpId="0" animBg="1"/>
      <p:bldP spid="10" grpId="0" animBg="1"/>
      <p:bldP spid="10" grpId="1" animBg="1"/>
      <p:bldP spid="11" grpId="0" animBg="1"/>
      <p:bldP spid="12" grpId="0" animBg="1"/>
      <p:bldP spid="23" grpId="0" animBg="1"/>
      <p:bldP spid="25" grpId="0" animBg="1"/>
      <p:bldP spid="27" grpId="0" animBg="1"/>
      <p:bldP spid="28" grpId="0" animBg="1"/>
      <p:bldP spid="39" grpId="0" animBg="1"/>
      <p:bldP spid="39" grpId="1" animBg="1"/>
      <p:bldP spid="40" grpId="0" animBg="1"/>
      <p:bldP spid="41" grpId="0" animBg="1"/>
      <p:bldP spid="47" grpId="0" animBg="1"/>
      <p:bldP spid="43" grpId="0" animBg="1"/>
      <p:bldP spid="50" grpId="0" animBg="1"/>
      <p:bldP spid="50" grpId="1" animBg="1"/>
      <p:bldP spid="51" grpId="0" animBg="1"/>
      <p:bldP spid="52" grpId="0" animBg="1"/>
      <p:bldP spid="45" grpId="0" animBg="1"/>
      <p:bldP spid="44" grpId="0" animBg="1"/>
      <p:bldP spid="29" grpId="0" animBg="1"/>
      <p:bldP spid="5" grpId="0"/>
      <p:bldP spid="3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save static power consumption?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46</a:t>
            </a:fld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4845376" y="1829228"/>
            <a:ext cx="6532775" cy="1669483"/>
          </a:xfrm>
          <a:custGeom>
            <a:avLst/>
            <a:gdLst>
              <a:gd name="connsiteX0" fmla="*/ 0 w 6532775"/>
              <a:gd name="connsiteY0" fmla="*/ 208685 h 1669483"/>
              <a:gd name="connsiteX1" fmla="*/ 5698034 w 6532775"/>
              <a:gd name="connsiteY1" fmla="*/ 208685 h 1669483"/>
              <a:gd name="connsiteX2" fmla="*/ 5698034 w 6532775"/>
              <a:gd name="connsiteY2" fmla="*/ 0 h 1669483"/>
              <a:gd name="connsiteX3" fmla="*/ 6532775 w 6532775"/>
              <a:gd name="connsiteY3" fmla="*/ 834742 h 1669483"/>
              <a:gd name="connsiteX4" fmla="*/ 5698034 w 6532775"/>
              <a:gd name="connsiteY4" fmla="*/ 1669483 h 1669483"/>
              <a:gd name="connsiteX5" fmla="*/ 5698034 w 6532775"/>
              <a:gd name="connsiteY5" fmla="*/ 1460798 h 1669483"/>
              <a:gd name="connsiteX6" fmla="*/ 0 w 6532775"/>
              <a:gd name="connsiteY6" fmla="*/ 1460798 h 1669483"/>
              <a:gd name="connsiteX7" fmla="*/ 0 w 6532775"/>
              <a:gd name="connsiteY7" fmla="*/ 208685 h 166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32775" h="1669483">
                <a:moveTo>
                  <a:pt x="0" y="208685"/>
                </a:moveTo>
                <a:lnTo>
                  <a:pt x="5698034" y="208685"/>
                </a:lnTo>
                <a:lnTo>
                  <a:pt x="5698034" y="0"/>
                </a:lnTo>
                <a:lnTo>
                  <a:pt x="6532775" y="834742"/>
                </a:lnTo>
                <a:lnTo>
                  <a:pt x="5698034" y="1669483"/>
                </a:lnTo>
                <a:lnTo>
                  <a:pt x="5698034" y="1460798"/>
                </a:lnTo>
                <a:lnTo>
                  <a:pt x="0" y="1460798"/>
                </a:lnTo>
                <a:lnTo>
                  <a:pt x="0" y="208685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190500" extrusionH="12700" prstMaterial="plastic">
            <a:bevelT w="50800" h="50800"/>
          </a:sp3d>
        </p:spPr>
        <p:style>
          <a:lnRef idx="1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035" tIns="234720" rIns="652091" bIns="234720" numCol="1" spcCol="1270" anchor="t" anchorCtr="0">
            <a:noAutofit/>
          </a:bodyPr>
          <a:lstStyle/>
          <a:p>
            <a:pPr marL="285750" lvl="1" indent="-285750" algn="l" defTabSz="18224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4100" kern="1200" dirty="0" smtClean="0"/>
              <a:t>Change laser output</a:t>
            </a:r>
            <a:endParaRPr lang="en-US" sz="4100" kern="1200" dirty="0"/>
          </a:p>
          <a:p>
            <a:pPr marL="285750" lvl="1" indent="-285750" algn="l" defTabSz="18224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4100" kern="1200" dirty="0" smtClean="0"/>
              <a:t>Inactive Stations</a:t>
            </a:r>
            <a:endParaRPr lang="en-US" sz="4100" kern="1200" dirty="0"/>
          </a:p>
        </p:txBody>
      </p:sp>
      <p:sp>
        <p:nvSpPr>
          <p:cNvPr id="9" name="Freeform 8"/>
          <p:cNvSpPr/>
          <p:nvPr/>
        </p:nvSpPr>
        <p:spPr>
          <a:xfrm>
            <a:off x="490193" y="1829228"/>
            <a:ext cx="4355183" cy="1669483"/>
          </a:xfrm>
          <a:custGeom>
            <a:avLst/>
            <a:gdLst>
              <a:gd name="connsiteX0" fmla="*/ 0 w 4355183"/>
              <a:gd name="connsiteY0" fmla="*/ 278253 h 1669483"/>
              <a:gd name="connsiteX1" fmla="*/ 278253 w 4355183"/>
              <a:gd name="connsiteY1" fmla="*/ 0 h 1669483"/>
              <a:gd name="connsiteX2" fmla="*/ 4076930 w 4355183"/>
              <a:gd name="connsiteY2" fmla="*/ 0 h 1669483"/>
              <a:gd name="connsiteX3" fmla="*/ 4355183 w 4355183"/>
              <a:gd name="connsiteY3" fmla="*/ 278253 h 1669483"/>
              <a:gd name="connsiteX4" fmla="*/ 4355183 w 4355183"/>
              <a:gd name="connsiteY4" fmla="*/ 1391230 h 1669483"/>
              <a:gd name="connsiteX5" fmla="*/ 4076930 w 4355183"/>
              <a:gd name="connsiteY5" fmla="*/ 1669483 h 1669483"/>
              <a:gd name="connsiteX6" fmla="*/ 278253 w 4355183"/>
              <a:gd name="connsiteY6" fmla="*/ 1669483 h 1669483"/>
              <a:gd name="connsiteX7" fmla="*/ 0 w 4355183"/>
              <a:gd name="connsiteY7" fmla="*/ 1391230 h 1669483"/>
              <a:gd name="connsiteX8" fmla="*/ 0 w 4355183"/>
              <a:gd name="connsiteY8" fmla="*/ 278253 h 166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55183" h="1669483">
                <a:moveTo>
                  <a:pt x="0" y="278253"/>
                </a:moveTo>
                <a:cubicBezTo>
                  <a:pt x="0" y="124578"/>
                  <a:pt x="124578" y="0"/>
                  <a:pt x="278253" y="0"/>
                </a:cubicBezTo>
                <a:lnTo>
                  <a:pt x="4076930" y="0"/>
                </a:lnTo>
                <a:cubicBezTo>
                  <a:pt x="4230605" y="0"/>
                  <a:pt x="4355183" y="124578"/>
                  <a:pt x="4355183" y="278253"/>
                </a:cubicBezTo>
                <a:lnTo>
                  <a:pt x="4355183" y="1391230"/>
                </a:lnTo>
                <a:cubicBezTo>
                  <a:pt x="4355183" y="1544905"/>
                  <a:pt x="4230605" y="1669483"/>
                  <a:pt x="4076930" y="1669483"/>
                </a:cubicBezTo>
                <a:lnTo>
                  <a:pt x="278253" y="1669483"/>
                </a:lnTo>
                <a:cubicBezTo>
                  <a:pt x="124578" y="1669483"/>
                  <a:pt x="0" y="1544905"/>
                  <a:pt x="0" y="1391230"/>
                </a:cubicBezTo>
                <a:lnTo>
                  <a:pt x="0" y="278253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8187" tIns="174842" rIns="268187" bIns="174842" numCol="1" spcCol="1270" anchor="ctr" anchorCtr="0">
            <a:noAutofit/>
          </a:bodyPr>
          <a:lstStyle/>
          <a:p>
            <a:pPr lvl="0" algn="ctr" defTabSz="2178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900" kern="1200" dirty="0" smtClean="0"/>
              <a:t>Laser modulation</a:t>
            </a:r>
            <a:endParaRPr lang="en-US" sz="4900" kern="1200" dirty="0"/>
          </a:p>
        </p:txBody>
      </p:sp>
      <p:sp>
        <p:nvSpPr>
          <p:cNvPr id="10" name="Freeform 9"/>
          <p:cNvSpPr/>
          <p:nvPr/>
        </p:nvSpPr>
        <p:spPr>
          <a:xfrm>
            <a:off x="4845376" y="3665659"/>
            <a:ext cx="6532775" cy="1669483"/>
          </a:xfrm>
          <a:custGeom>
            <a:avLst/>
            <a:gdLst>
              <a:gd name="connsiteX0" fmla="*/ 0 w 6532775"/>
              <a:gd name="connsiteY0" fmla="*/ 208685 h 1669483"/>
              <a:gd name="connsiteX1" fmla="*/ 5698034 w 6532775"/>
              <a:gd name="connsiteY1" fmla="*/ 208685 h 1669483"/>
              <a:gd name="connsiteX2" fmla="*/ 5698034 w 6532775"/>
              <a:gd name="connsiteY2" fmla="*/ 0 h 1669483"/>
              <a:gd name="connsiteX3" fmla="*/ 6532775 w 6532775"/>
              <a:gd name="connsiteY3" fmla="*/ 834742 h 1669483"/>
              <a:gd name="connsiteX4" fmla="*/ 5698034 w 6532775"/>
              <a:gd name="connsiteY4" fmla="*/ 1669483 h 1669483"/>
              <a:gd name="connsiteX5" fmla="*/ 5698034 w 6532775"/>
              <a:gd name="connsiteY5" fmla="*/ 1460798 h 1669483"/>
              <a:gd name="connsiteX6" fmla="*/ 0 w 6532775"/>
              <a:gd name="connsiteY6" fmla="*/ 1460798 h 1669483"/>
              <a:gd name="connsiteX7" fmla="*/ 0 w 6532775"/>
              <a:gd name="connsiteY7" fmla="*/ 208685 h 166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32775" h="1669483">
                <a:moveTo>
                  <a:pt x="0" y="208685"/>
                </a:moveTo>
                <a:lnTo>
                  <a:pt x="5698034" y="208685"/>
                </a:lnTo>
                <a:lnTo>
                  <a:pt x="5698034" y="0"/>
                </a:lnTo>
                <a:lnTo>
                  <a:pt x="6532775" y="834742"/>
                </a:lnTo>
                <a:lnTo>
                  <a:pt x="5698034" y="1669483"/>
                </a:lnTo>
                <a:lnTo>
                  <a:pt x="5698034" y="1460798"/>
                </a:lnTo>
                <a:lnTo>
                  <a:pt x="0" y="1460798"/>
                </a:lnTo>
                <a:lnTo>
                  <a:pt x="0" y="208685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190500" extrusionH="12700" prstMaterial="plastic">
            <a:bevelT w="50800" h="50800"/>
          </a:sp3d>
        </p:spPr>
        <p:style>
          <a:lnRef idx="1">
            <a:schemeClr val="accent2">
              <a:tint val="40000"/>
              <a:alpha val="90000"/>
              <a:hueOff val="-8578433"/>
              <a:satOff val="21636"/>
              <a:lumOff val="-767"/>
              <a:alphaOff val="0"/>
            </a:schemeClr>
          </a:lnRef>
          <a:fillRef idx="1">
            <a:schemeClr val="accent2">
              <a:tint val="40000"/>
              <a:alpha val="90000"/>
              <a:hueOff val="-8578433"/>
              <a:satOff val="21636"/>
              <a:lumOff val="-767"/>
              <a:alphaOff val="0"/>
            </a:schemeClr>
          </a:fillRef>
          <a:effectRef idx="2">
            <a:schemeClr val="accent2">
              <a:tint val="40000"/>
              <a:alpha val="90000"/>
              <a:hueOff val="-8578433"/>
              <a:satOff val="21636"/>
              <a:lumOff val="-767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035" tIns="234720" rIns="652091" bIns="234720" numCol="1" spcCol="1270" anchor="t" anchorCtr="0">
            <a:noAutofit/>
          </a:bodyPr>
          <a:lstStyle/>
          <a:p>
            <a:pPr marL="285750" lvl="1" indent="-285750" algn="l" defTabSz="18224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4100" kern="1200" dirty="0" smtClean="0"/>
              <a:t>Multiple stations share the input laser power</a:t>
            </a:r>
            <a:endParaRPr lang="en-US" sz="4100" kern="1200" dirty="0"/>
          </a:p>
        </p:txBody>
      </p:sp>
      <p:sp>
        <p:nvSpPr>
          <p:cNvPr id="11" name="Freeform 10"/>
          <p:cNvSpPr/>
          <p:nvPr/>
        </p:nvSpPr>
        <p:spPr>
          <a:xfrm>
            <a:off x="490193" y="3665659"/>
            <a:ext cx="4355183" cy="1669483"/>
          </a:xfrm>
          <a:custGeom>
            <a:avLst/>
            <a:gdLst>
              <a:gd name="connsiteX0" fmla="*/ 0 w 4355183"/>
              <a:gd name="connsiteY0" fmla="*/ 278253 h 1669483"/>
              <a:gd name="connsiteX1" fmla="*/ 278253 w 4355183"/>
              <a:gd name="connsiteY1" fmla="*/ 0 h 1669483"/>
              <a:gd name="connsiteX2" fmla="*/ 4076930 w 4355183"/>
              <a:gd name="connsiteY2" fmla="*/ 0 h 1669483"/>
              <a:gd name="connsiteX3" fmla="*/ 4355183 w 4355183"/>
              <a:gd name="connsiteY3" fmla="*/ 278253 h 1669483"/>
              <a:gd name="connsiteX4" fmla="*/ 4355183 w 4355183"/>
              <a:gd name="connsiteY4" fmla="*/ 1391230 h 1669483"/>
              <a:gd name="connsiteX5" fmla="*/ 4076930 w 4355183"/>
              <a:gd name="connsiteY5" fmla="*/ 1669483 h 1669483"/>
              <a:gd name="connsiteX6" fmla="*/ 278253 w 4355183"/>
              <a:gd name="connsiteY6" fmla="*/ 1669483 h 1669483"/>
              <a:gd name="connsiteX7" fmla="*/ 0 w 4355183"/>
              <a:gd name="connsiteY7" fmla="*/ 1391230 h 1669483"/>
              <a:gd name="connsiteX8" fmla="*/ 0 w 4355183"/>
              <a:gd name="connsiteY8" fmla="*/ 278253 h 166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55183" h="1669483">
                <a:moveTo>
                  <a:pt x="0" y="278253"/>
                </a:moveTo>
                <a:cubicBezTo>
                  <a:pt x="0" y="124578"/>
                  <a:pt x="124578" y="0"/>
                  <a:pt x="278253" y="0"/>
                </a:cubicBezTo>
                <a:lnTo>
                  <a:pt x="4076930" y="0"/>
                </a:lnTo>
                <a:cubicBezTo>
                  <a:pt x="4230605" y="0"/>
                  <a:pt x="4355183" y="124578"/>
                  <a:pt x="4355183" y="278253"/>
                </a:cubicBezTo>
                <a:lnTo>
                  <a:pt x="4355183" y="1391230"/>
                </a:lnTo>
                <a:cubicBezTo>
                  <a:pt x="4355183" y="1544905"/>
                  <a:pt x="4230605" y="1669483"/>
                  <a:pt x="4076930" y="1669483"/>
                </a:cubicBezTo>
                <a:lnTo>
                  <a:pt x="278253" y="1669483"/>
                </a:lnTo>
                <a:cubicBezTo>
                  <a:pt x="124578" y="1669483"/>
                  <a:pt x="0" y="1544905"/>
                  <a:pt x="0" y="1391230"/>
                </a:cubicBezTo>
                <a:lnTo>
                  <a:pt x="0" y="278253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-8543491"/>
              <a:satOff val="24962"/>
              <a:lumOff val="-4706"/>
              <a:alphaOff val="0"/>
            </a:schemeClr>
          </a:fillRef>
          <a:effectRef idx="2">
            <a:schemeClr val="accent2">
              <a:hueOff val="-8543491"/>
              <a:satOff val="24962"/>
              <a:lumOff val="-470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8187" tIns="174842" rIns="268187" bIns="174842" numCol="1" spcCol="1270" anchor="ctr" anchorCtr="0">
            <a:noAutofit/>
          </a:bodyPr>
          <a:lstStyle/>
          <a:p>
            <a:pPr lvl="0" algn="ctr" defTabSz="2178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900" kern="1200" dirty="0" smtClean="0"/>
              <a:t>Bandwidth sharing</a:t>
            </a:r>
            <a:endParaRPr lang="en-US" sz="4900" kern="12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6F2CF-97BC-4CC2-9819-8F0301C54FC3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23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Laser Modulation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47</a:t>
            </a:fld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253477" y="3049151"/>
            <a:ext cx="596610" cy="600176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4453741" y="2685191"/>
            <a:ext cx="195315" cy="385484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7073242" y="3049150"/>
            <a:ext cx="596610" cy="600176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253477" y="4290151"/>
            <a:ext cx="596610" cy="600176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073242" y="4290150"/>
            <a:ext cx="596610" cy="600176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alf Frame 12"/>
          <p:cNvSpPr/>
          <p:nvPr/>
        </p:nvSpPr>
        <p:spPr>
          <a:xfrm flipH="1">
            <a:off x="3051130" y="2480897"/>
            <a:ext cx="5378138" cy="1590409"/>
          </a:xfrm>
          <a:prstGeom prst="halfFrame">
            <a:avLst>
              <a:gd name="adj1" fmla="val 13516"/>
              <a:gd name="adj2" fmla="val 17193"/>
            </a:avLst>
          </a:prstGeom>
          <a:solidFill>
            <a:srgbClr val="00B0F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" t="54119" r="71822" b="34284"/>
          <a:stretch/>
        </p:blipFill>
        <p:spPr>
          <a:xfrm>
            <a:off x="2671681" y="2302249"/>
            <a:ext cx="1059796" cy="595165"/>
          </a:xfrm>
          <a:prstGeom prst="rect">
            <a:avLst/>
          </a:prstGeom>
        </p:spPr>
      </p:pic>
      <p:sp>
        <p:nvSpPr>
          <p:cNvPr id="15" name="Half Frame 14"/>
          <p:cNvSpPr/>
          <p:nvPr/>
        </p:nvSpPr>
        <p:spPr>
          <a:xfrm flipH="1" flipV="1">
            <a:off x="3051130" y="3952554"/>
            <a:ext cx="5378138" cy="1463335"/>
          </a:xfrm>
          <a:prstGeom prst="halfFrame">
            <a:avLst>
              <a:gd name="adj1" fmla="val 13516"/>
              <a:gd name="adj2" fmla="val 17193"/>
            </a:avLst>
          </a:prstGeom>
          <a:solidFill>
            <a:srgbClr val="00B0F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355671" y="2416170"/>
            <a:ext cx="391456" cy="383603"/>
          </a:xfrm>
          <a:prstGeom prst="roundRect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>
            <a:off x="7283634" y="2707703"/>
            <a:ext cx="195315" cy="385484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7175819" y="2440293"/>
            <a:ext cx="391456" cy="383603"/>
          </a:xfrm>
          <a:prstGeom prst="roundRect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 rot="10800000">
            <a:off x="4466480" y="4852566"/>
            <a:ext cx="195315" cy="385484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7296372" y="4875077"/>
            <a:ext cx="195315" cy="385484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7175819" y="5155329"/>
            <a:ext cx="391456" cy="383603"/>
          </a:xfrm>
          <a:prstGeom prst="roundRect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355671" y="5131206"/>
            <a:ext cx="391456" cy="383603"/>
          </a:xfrm>
          <a:prstGeom prst="roundRect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3812030" y="2051316"/>
            <a:ext cx="463087" cy="3889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4918146" y="2798468"/>
            <a:ext cx="463087" cy="3889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5716535" y="2067563"/>
            <a:ext cx="463087" cy="3889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6564775" y="2798467"/>
            <a:ext cx="463087" cy="3889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6568813" y="4756566"/>
            <a:ext cx="463087" cy="3889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918145" y="4760723"/>
            <a:ext cx="463087" cy="3889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8504946" y="3682329"/>
            <a:ext cx="463087" cy="3889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5716534" y="5497142"/>
            <a:ext cx="463087" cy="3889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Line Callout 2 39"/>
          <p:cNvSpPr/>
          <p:nvPr/>
        </p:nvSpPr>
        <p:spPr>
          <a:xfrm>
            <a:off x="4918145" y="1423447"/>
            <a:ext cx="653096" cy="33936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98611"/>
              <a:gd name="adj6" fmla="val -4811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1:3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Line Callout 2 40"/>
          <p:cNvSpPr/>
          <p:nvPr/>
        </p:nvSpPr>
        <p:spPr>
          <a:xfrm>
            <a:off x="7669852" y="1423447"/>
            <a:ext cx="653096" cy="33936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98611"/>
              <a:gd name="adj6" fmla="val -4811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1:2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Line Callout 2 41"/>
          <p:cNvSpPr/>
          <p:nvPr/>
        </p:nvSpPr>
        <p:spPr>
          <a:xfrm>
            <a:off x="7776172" y="5893942"/>
            <a:ext cx="653096" cy="33936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93056"/>
              <a:gd name="adj6" fmla="val -6398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1:1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Line Callout 2 42"/>
          <p:cNvSpPr/>
          <p:nvPr/>
        </p:nvSpPr>
        <p:spPr>
          <a:xfrm>
            <a:off x="4918145" y="5886119"/>
            <a:ext cx="653096" cy="33936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93056"/>
              <a:gd name="adj6" fmla="val -6398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1:0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Curved Left Arrow 43"/>
          <p:cNvSpPr/>
          <p:nvPr/>
        </p:nvSpPr>
        <p:spPr>
          <a:xfrm>
            <a:off x="5476973" y="2798467"/>
            <a:ext cx="239561" cy="55077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Curved Left Arrow 44"/>
          <p:cNvSpPr/>
          <p:nvPr/>
        </p:nvSpPr>
        <p:spPr>
          <a:xfrm flipH="1">
            <a:off x="6290165" y="2798467"/>
            <a:ext cx="239561" cy="55077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Curved Left Arrow 45"/>
          <p:cNvSpPr/>
          <p:nvPr/>
        </p:nvSpPr>
        <p:spPr>
          <a:xfrm flipV="1">
            <a:off x="5473442" y="4591667"/>
            <a:ext cx="239561" cy="55077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Curved Left Arrow 46"/>
          <p:cNvSpPr/>
          <p:nvPr/>
        </p:nvSpPr>
        <p:spPr>
          <a:xfrm flipH="1" flipV="1">
            <a:off x="6286634" y="4591667"/>
            <a:ext cx="239561" cy="55077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5725458" y="2067563"/>
            <a:ext cx="463087" cy="3889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Line Callout 2 50"/>
          <p:cNvSpPr/>
          <p:nvPr/>
        </p:nvSpPr>
        <p:spPr>
          <a:xfrm>
            <a:off x="4912455" y="1422105"/>
            <a:ext cx="653096" cy="33936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98611"/>
              <a:gd name="adj6" fmla="val -4811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0:1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Line Callout 2 51"/>
          <p:cNvSpPr/>
          <p:nvPr/>
        </p:nvSpPr>
        <p:spPr>
          <a:xfrm>
            <a:off x="7669852" y="1422105"/>
            <a:ext cx="653096" cy="33936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98611"/>
              <a:gd name="adj6" fmla="val -4811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1:1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Line Callout 2 52"/>
          <p:cNvSpPr/>
          <p:nvPr/>
        </p:nvSpPr>
        <p:spPr>
          <a:xfrm>
            <a:off x="7770482" y="5886117"/>
            <a:ext cx="653096" cy="33936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95833"/>
              <a:gd name="adj6" fmla="val -62544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0:1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Line Callout 2 53"/>
          <p:cNvSpPr/>
          <p:nvPr/>
        </p:nvSpPr>
        <p:spPr>
          <a:xfrm>
            <a:off x="4912455" y="5886118"/>
            <a:ext cx="653096" cy="33936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95833"/>
              <a:gd name="adj6" fmla="val -62544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1:0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3807559" y="2059556"/>
            <a:ext cx="463087" cy="3889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8504946" y="3682329"/>
            <a:ext cx="463087" cy="3889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5710844" y="5497141"/>
            <a:ext cx="463087" cy="3889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E06FA-35B4-4713-9769-BCBC6E969197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70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1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6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7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00"/>
                            </p:stCondLst>
                            <p:childTnLst>
                              <p:par>
                                <p:cTn id="1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000"/>
                            </p:stCondLst>
                            <p:childTnLst>
                              <p:par>
                                <p:cTn id="1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30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4000"/>
                            </p:stCondLst>
                            <p:childTnLst>
                              <p:par>
                                <p:cTn id="140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50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50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6500"/>
                            </p:stCondLst>
                            <p:childTnLst>
                              <p:par>
                                <p:cTn id="1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7500"/>
                            </p:stCondLst>
                            <p:childTnLst>
                              <p:par>
                                <p:cTn id="1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5" grpId="2" animBg="1"/>
      <p:bldP spid="36" grpId="0" animBg="1"/>
      <p:bldP spid="36" grpId="1" animBg="1"/>
      <p:bldP spid="37" grpId="0" animBg="1"/>
      <p:bldP spid="37" grpId="1" animBg="1"/>
      <p:bldP spid="37" grpId="2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5" grpId="2" animBg="1"/>
      <p:bldP spid="46" grpId="0" animBg="1"/>
      <p:bldP spid="46" grpId="1" animBg="1"/>
      <p:bldP spid="46" grpId="2" animBg="1"/>
      <p:bldP spid="47" grpId="0" animBg="1"/>
      <p:bldP spid="47" grpId="1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Bandwidth Sharing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48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51728" y="2309567"/>
            <a:ext cx="9954705" cy="339365"/>
          </a:xfrm>
          <a:prstGeom prst="rect">
            <a:avLst/>
          </a:prstGeom>
          <a:solidFill>
            <a:srgbClr val="00B0F0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258539" y="3087437"/>
            <a:ext cx="1012562" cy="94189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654519" y="3087437"/>
            <a:ext cx="1012562" cy="94189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50499" y="3087437"/>
            <a:ext cx="1012562" cy="94189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446479" y="3087437"/>
            <a:ext cx="1012562" cy="94189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51728" y="4511054"/>
            <a:ext cx="9954705" cy="211776"/>
          </a:xfrm>
          <a:prstGeom prst="rect">
            <a:avLst/>
          </a:prstGeom>
          <a:solidFill>
            <a:srgbClr val="92D050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1541282" y="2383021"/>
            <a:ext cx="9775596" cy="192456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Up Arrow 13"/>
          <p:cNvSpPr/>
          <p:nvPr/>
        </p:nvSpPr>
        <p:spPr>
          <a:xfrm>
            <a:off x="5047678" y="4041592"/>
            <a:ext cx="226243" cy="48171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rved Left Arrow 15"/>
          <p:cNvSpPr/>
          <p:nvPr/>
        </p:nvSpPr>
        <p:spPr>
          <a:xfrm>
            <a:off x="5500540" y="2443144"/>
            <a:ext cx="282804" cy="697584"/>
          </a:xfrm>
          <a:prstGeom prst="curvedLef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41282" y="2434034"/>
            <a:ext cx="4011106" cy="9622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451728" y="1800520"/>
            <a:ext cx="2724346" cy="36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Power Waveguide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451728" y="4808640"/>
            <a:ext cx="2724346" cy="36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Arbitration Waveguide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188C3-6E42-4CC8-B21C-F1EBD5BBA390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34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 animBg="1"/>
      <p:bldP spid="16" grpId="0" animBg="1"/>
      <p:bldP spid="1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Where are we now?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691396890"/>
              </p:ext>
            </p:extLst>
          </p:nvPr>
        </p:nvGraphicFramePr>
        <p:xfrm>
          <a:off x="2255520" y="1143000"/>
          <a:ext cx="7213600" cy="5074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99309" cy="128127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49</a:t>
            </a:fld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0067827" y="2677212"/>
            <a:ext cx="1677971" cy="556182"/>
          </a:xfrm>
          <a:prstGeom prst="roundRect">
            <a:avLst/>
          </a:prstGeom>
          <a:solidFill>
            <a:srgbClr val="92D050"/>
          </a:solidFill>
          <a:scene3d>
            <a:camera prst="obliqueTopLef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ColdBus</a:t>
            </a:r>
            <a:endParaRPr lang="en-US" dirty="0"/>
          </a:p>
        </p:txBody>
      </p:sp>
      <p:sp>
        <p:nvSpPr>
          <p:cNvPr id="9" name="Bent Arrow 8"/>
          <p:cNvSpPr/>
          <p:nvPr/>
        </p:nvSpPr>
        <p:spPr>
          <a:xfrm rot="5400000">
            <a:off x="9646992" y="1266566"/>
            <a:ext cx="1220771" cy="1600526"/>
          </a:xfrm>
          <a:prstGeom prst="bentArrow">
            <a:avLst>
              <a:gd name="adj1" fmla="val 9556"/>
              <a:gd name="adj2" fmla="val 11873"/>
              <a:gd name="adj3" fmla="val 14189"/>
              <a:gd name="adj4" fmla="val 4375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Bent Arrow 9"/>
          <p:cNvSpPr/>
          <p:nvPr/>
        </p:nvSpPr>
        <p:spPr>
          <a:xfrm rot="16200000" flipV="1">
            <a:off x="9646992" y="3043516"/>
            <a:ext cx="1220771" cy="1600526"/>
          </a:xfrm>
          <a:prstGeom prst="bentArrow">
            <a:avLst>
              <a:gd name="adj1" fmla="val 9556"/>
              <a:gd name="adj2" fmla="val 11873"/>
              <a:gd name="adj3" fmla="val 14189"/>
              <a:gd name="adj4" fmla="val 4375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78913" y="1157982"/>
            <a:ext cx="164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Backbone WG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413478" y="4425540"/>
            <a:ext cx="164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Extra WG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6866B-9DB4-4482-A1D5-3EBAFDD9F8C7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04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Applications of On-Chip Network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087D-857B-4B08-B06B-DCF5D15DEF92}" type="slidenum">
              <a:rPr lang="en-US" smtClean="0"/>
              <a:t>5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Cache coherence</a:t>
            </a:r>
          </a:p>
          <a:p>
            <a:pPr lvl="1"/>
            <a:r>
              <a:rPr lang="en-US" dirty="0" smtClean="0"/>
              <a:t>Invalidation Signals</a:t>
            </a:r>
            <a:endParaRPr lang="en-US" dirty="0"/>
          </a:p>
          <a:p>
            <a:r>
              <a:rPr lang="en-US" dirty="0" smtClean="0"/>
              <a:t>Barriers</a:t>
            </a:r>
          </a:p>
          <a:p>
            <a:pPr lvl="1"/>
            <a:r>
              <a:rPr lang="en-US" dirty="0" smtClean="0"/>
              <a:t>Release signals</a:t>
            </a:r>
            <a:endParaRPr lang="en-US" dirty="0"/>
          </a:p>
          <a:p>
            <a:r>
              <a:rPr lang="en-US" dirty="0"/>
              <a:t>Cache bank </a:t>
            </a:r>
            <a:r>
              <a:rPr lang="en-US" dirty="0" smtClean="0"/>
              <a:t>communication</a:t>
            </a:r>
          </a:p>
          <a:p>
            <a:r>
              <a:rPr lang="en-US" dirty="0" smtClean="0"/>
              <a:t>Communication between processors, memory controller and I/O devices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BE281-1C64-413B-BD1F-402494C7FFEE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How our work differs?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866076797"/>
              </p:ext>
            </p:extLst>
          </p:nvPr>
        </p:nvGraphicFramePr>
        <p:xfrm>
          <a:off x="1627383" y="1262127"/>
          <a:ext cx="7675237" cy="3990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478422" cy="1321528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50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478422" y="5449078"/>
            <a:ext cx="7777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[</a:t>
            </a:r>
            <a:r>
              <a:rPr lang="en-US" sz="1600" dirty="0" smtClean="0">
                <a:solidFill>
                  <a:srgbClr val="FF0000"/>
                </a:solidFill>
              </a:rPr>
              <a:t>*</a:t>
            </a:r>
            <a:r>
              <a:rPr lang="en-US" sz="1600" dirty="0" smtClean="0"/>
              <a:t>] </a:t>
            </a:r>
            <a:r>
              <a:rPr lang="en-US" sz="1600" dirty="0" err="1"/>
              <a:t>ColdBus</a:t>
            </a:r>
            <a:r>
              <a:rPr lang="en-US" sz="1600" dirty="0"/>
              <a:t>: A Near-Optimal Power Efficient Optical Bus </a:t>
            </a:r>
            <a:br>
              <a:rPr lang="en-US" sz="1600" dirty="0"/>
            </a:br>
            <a:r>
              <a:rPr lang="en-US" sz="1600" dirty="0"/>
              <a:t>Eldhose Peter, </a:t>
            </a:r>
            <a:r>
              <a:rPr lang="en-US" sz="1600" dirty="0" err="1"/>
              <a:t>Arun</a:t>
            </a:r>
            <a:r>
              <a:rPr lang="en-US" sz="1600" dirty="0"/>
              <a:t> Thomas, </a:t>
            </a:r>
            <a:r>
              <a:rPr lang="en-US" sz="1600" dirty="0" err="1"/>
              <a:t>Anuj</a:t>
            </a:r>
            <a:r>
              <a:rPr lang="en-US" sz="1600" dirty="0"/>
              <a:t> </a:t>
            </a:r>
            <a:r>
              <a:rPr lang="en-US" sz="1600" dirty="0" err="1"/>
              <a:t>Dhawan</a:t>
            </a:r>
            <a:r>
              <a:rPr lang="en-US" sz="1600" dirty="0"/>
              <a:t>, </a:t>
            </a:r>
            <a:r>
              <a:rPr lang="en-US" sz="1600" dirty="0" err="1"/>
              <a:t>Smruti</a:t>
            </a:r>
            <a:r>
              <a:rPr lang="en-US" sz="1600" dirty="0"/>
              <a:t> R </a:t>
            </a:r>
            <a:r>
              <a:rPr lang="en-US" sz="1600" dirty="0" err="1"/>
              <a:t>Sarangi</a:t>
            </a:r>
            <a:r>
              <a:rPr lang="en-US" sz="1600" dirty="0"/>
              <a:t> </a:t>
            </a:r>
            <a:br>
              <a:rPr lang="en-US" sz="1600" dirty="0"/>
            </a:br>
            <a:r>
              <a:rPr lang="en-US" sz="1600" dirty="0"/>
              <a:t>22nd annual IEEE International Conference on High Performance Computing </a:t>
            </a:r>
            <a:r>
              <a:rPr lang="en-US" sz="1600" dirty="0" smtClean="0"/>
              <a:t>(</a:t>
            </a:r>
            <a:r>
              <a:rPr lang="en-US" sz="1600" dirty="0" err="1" smtClean="0">
                <a:solidFill>
                  <a:srgbClr val="FF0000"/>
                </a:solidFill>
              </a:rPr>
              <a:t>HiPC</a:t>
            </a:r>
            <a:r>
              <a:rPr lang="en-US" sz="1600" dirty="0" smtClean="0"/>
              <a:t>) 2015 </a:t>
            </a:r>
            <a:endParaRPr lang="en-US" sz="1600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B977-F186-4B8A-968B-1835E4609BE2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08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51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170" y="1197110"/>
            <a:ext cx="9266988" cy="5105130"/>
          </a:xfrm>
          <a:prstGeom prst="rect">
            <a:avLst/>
          </a:prstGeom>
        </p:spPr>
      </p:pic>
      <p:sp>
        <p:nvSpPr>
          <p:cNvPr id="6" name="Oval Callout 5"/>
          <p:cNvSpPr/>
          <p:nvPr/>
        </p:nvSpPr>
        <p:spPr>
          <a:xfrm>
            <a:off x="3864864" y="537328"/>
            <a:ext cx="1904214" cy="754145"/>
          </a:xfrm>
          <a:prstGeom prst="wedgeEllipseCallout">
            <a:avLst>
              <a:gd name="adj1" fmla="val -102856"/>
              <a:gd name="adj2" fmla="val 797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Private L1</a:t>
            </a:r>
          </a:p>
          <a:p>
            <a:pPr algn="ctr"/>
            <a:r>
              <a:rPr lang="en-US" dirty="0" smtClean="0"/>
              <a:t>Shared L2</a:t>
            </a:r>
            <a:endParaRPr lang="en-US" dirty="0"/>
          </a:p>
        </p:txBody>
      </p:sp>
      <p:sp>
        <p:nvSpPr>
          <p:cNvPr id="8" name="Oval Callout 7"/>
          <p:cNvSpPr/>
          <p:nvPr/>
        </p:nvSpPr>
        <p:spPr>
          <a:xfrm>
            <a:off x="114567" y="2983910"/>
            <a:ext cx="1904214" cy="754145"/>
          </a:xfrm>
          <a:prstGeom prst="wedgeEllipseCallout">
            <a:avLst>
              <a:gd name="adj1" fmla="val 34767"/>
              <a:gd name="adj2" fmla="val -1577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Array of 32 DML lasers</a:t>
            </a:r>
            <a:endParaRPr lang="en-US" dirty="0"/>
          </a:p>
        </p:txBody>
      </p:sp>
      <p:sp>
        <p:nvSpPr>
          <p:cNvPr id="7" name="Folded Corner 6"/>
          <p:cNvSpPr/>
          <p:nvPr/>
        </p:nvSpPr>
        <p:spPr>
          <a:xfrm>
            <a:off x="336096" y="3792165"/>
            <a:ext cx="1461155" cy="1074656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Fast Turn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Multiple output levels</a:t>
            </a:r>
            <a:endParaRPr lang="en-US" sz="1400" dirty="0"/>
          </a:p>
        </p:txBody>
      </p:sp>
      <p:sp>
        <p:nvSpPr>
          <p:cNvPr id="10" name="Folded Corner 9"/>
          <p:cNvSpPr/>
          <p:nvPr/>
        </p:nvSpPr>
        <p:spPr>
          <a:xfrm>
            <a:off x="8124206" y="5317064"/>
            <a:ext cx="2509229" cy="674821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Intracluster</a:t>
            </a:r>
            <a:r>
              <a:rPr lang="en-US" sz="1400" dirty="0" smtClean="0"/>
              <a:t> - Electrical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Intercluster</a:t>
            </a:r>
            <a:r>
              <a:rPr lang="en-US" sz="1400" dirty="0" smtClean="0"/>
              <a:t> - Optical</a:t>
            </a:r>
            <a:endParaRPr lang="en-US" sz="1400" dirty="0"/>
          </a:p>
        </p:txBody>
      </p:sp>
      <p:sp>
        <p:nvSpPr>
          <p:cNvPr id="11" name="Folded Corner 10"/>
          <p:cNvSpPr/>
          <p:nvPr/>
        </p:nvSpPr>
        <p:spPr>
          <a:xfrm>
            <a:off x="5792888" y="653825"/>
            <a:ext cx="2509230" cy="46585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Coherence messages</a:t>
            </a:r>
            <a:endParaRPr lang="en-US" sz="1400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D1FF-62AC-42A3-B0D2-4D46F7AC6591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1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7" grpId="0" animBg="1"/>
      <p:bldP spid="10" grpId="0" animBg="1"/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Operation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52</a:t>
            </a:fld>
            <a:endParaRPr lang="en-US"/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650790113"/>
              </p:ext>
            </p:extLst>
          </p:nvPr>
        </p:nvGraphicFramePr>
        <p:xfrm>
          <a:off x="304800" y="1595121"/>
          <a:ext cx="11419840" cy="3383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Cyclic Business Process by tkiblawi - Cyclic Business Process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35" y="0"/>
            <a:ext cx="16002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eft-Right Arrow 5"/>
          <p:cNvSpPr/>
          <p:nvPr/>
        </p:nvSpPr>
        <p:spPr>
          <a:xfrm>
            <a:off x="480768" y="5062194"/>
            <a:ext cx="10972800" cy="62216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 Epoch Duration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0450D-A6A9-4135-B061-A4FF159E5DB2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8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Prediction &amp; Reconfiguration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53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62"/>
            <a:ext cx="1103787" cy="1240676"/>
          </a:xfrm>
          <a:prstGeom prst="rect">
            <a:avLst/>
          </a:prstGeom>
        </p:spPr>
      </p:pic>
      <p:graphicFrame>
        <p:nvGraphicFramePr>
          <p:cNvPr id="8" name="Content Placeholder 7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706044309"/>
              </p:ext>
            </p:extLst>
          </p:nvPr>
        </p:nvGraphicFramePr>
        <p:xfrm>
          <a:off x="989814" y="1348033"/>
          <a:ext cx="9916998" cy="492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0E531-6320-490F-89EC-5A8559B34E39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05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D570E31-9E0C-460C-A8AB-7B42020FAA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graphicEl>
                                              <a:dgm id="{9D570E31-9E0C-460C-A8AB-7B42020FAA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graphicEl>
                                              <a:dgm id="{9D570E31-9E0C-460C-A8AB-7B42020FAA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graphicEl>
                                              <a:dgm id="{9D570E31-9E0C-460C-A8AB-7B42020FAA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83FBA1B-B38F-437C-A4D7-414C585012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8">
                                            <p:graphicEl>
                                              <a:dgm id="{C83FBA1B-B38F-437C-A4D7-414C585012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8">
                                            <p:graphicEl>
                                              <a:dgm id="{C83FBA1B-B38F-437C-A4D7-414C585012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55BC73E-CD31-4BF5-B1C5-4A4ACAA711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>
                                            <p:graphicEl>
                                              <a:dgm id="{755BC73E-CD31-4BF5-B1C5-4A4ACAA711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graphicEl>
                                              <a:dgm id="{755BC73E-CD31-4BF5-B1C5-4A4ACAA711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graphicEl>
                                              <a:dgm id="{755BC73E-CD31-4BF5-B1C5-4A4ACAA711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446473B-C5F4-406F-AC14-BD4F036A6A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8">
                                            <p:graphicEl>
                                              <a:dgm id="{7446473B-C5F4-406F-AC14-BD4F036A6A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1000"/>
                                        <p:tgtEl>
                                          <p:spTgt spid="8">
                                            <p:graphicEl>
                                              <a:dgm id="{7446473B-C5F4-406F-AC14-BD4F036A6A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96B8186-5A51-43CF-804C-BC101821A7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>
                                            <p:graphicEl>
                                              <a:dgm id="{396B8186-5A51-43CF-804C-BC101821A7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graphicEl>
                                              <a:dgm id="{396B8186-5A51-43CF-804C-BC101821A7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>
                                            <p:graphicEl>
                                              <a:dgm id="{396B8186-5A51-43CF-804C-BC101821A7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8EDEDC3-1590-451D-A055-5F7567D62F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8">
                                            <p:graphicEl>
                                              <a:dgm id="{48EDEDC3-1590-451D-A055-5F7567D62F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1000"/>
                                        <p:tgtEl>
                                          <p:spTgt spid="8">
                                            <p:graphicEl>
                                              <a:dgm id="{48EDEDC3-1590-451D-A055-5F7567D62F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of </a:t>
            </a:r>
            <a:r>
              <a:rPr lang="en-US" dirty="0" err="1" smtClean="0"/>
              <a:t>ColdBus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3CACB-1315-4A47-9D3F-5CEDC7EF57F1}" type="datetime1">
              <a:rPr lang="en-US" smtClean="0"/>
              <a:t>5/6/2016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ColdBus: A Near-Optimal Power Efficient Optical Bus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54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05584" y="1441116"/>
            <a:ext cx="1422400" cy="2032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64864" y="1441116"/>
            <a:ext cx="1422400" cy="2032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0800000" flipH="1">
            <a:off x="3555538" y="1753467"/>
            <a:ext cx="1422400" cy="773518"/>
            <a:chOff x="5260156" y="3673240"/>
            <a:chExt cx="1422400" cy="773518"/>
          </a:xfrm>
        </p:grpSpPr>
        <p:sp>
          <p:nvSpPr>
            <p:cNvPr id="13" name="Rectangle 12"/>
            <p:cNvSpPr/>
            <p:nvPr/>
          </p:nvSpPr>
          <p:spPr>
            <a:xfrm rot="5400000">
              <a:off x="5077292" y="4059306"/>
              <a:ext cx="570316" cy="20458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60156" y="3673240"/>
              <a:ext cx="1422400" cy="2032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287264" y="2323783"/>
            <a:ext cx="4811776" cy="269653"/>
            <a:chOff x="7334054" y="1416770"/>
            <a:chExt cx="2582944" cy="224026"/>
          </a:xfrm>
        </p:grpSpPr>
        <p:sp>
          <p:nvSpPr>
            <p:cNvPr id="16" name="Rectangle 15"/>
            <p:cNvSpPr/>
            <p:nvPr/>
          </p:nvSpPr>
          <p:spPr>
            <a:xfrm>
              <a:off x="7334054" y="1416770"/>
              <a:ext cx="2582944" cy="5656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334054" y="1462066"/>
              <a:ext cx="2582944" cy="5656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334054" y="1509985"/>
              <a:ext cx="2582944" cy="5656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334054" y="1546639"/>
              <a:ext cx="2582944" cy="5656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334054" y="1595077"/>
              <a:ext cx="2582944" cy="4571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Oval 20"/>
          <p:cNvSpPr/>
          <p:nvPr/>
        </p:nvSpPr>
        <p:spPr>
          <a:xfrm>
            <a:off x="4871527" y="2199430"/>
            <a:ext cx="460160" cy="461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005583" y="3546475"/>
            <a:ext cx="2415587" cy="19596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005582" y="4354097"/>
            <a:ext cx="2415587" cy="19596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rot="16200000">
            <a:off x="2755055" y="3703248"/>
            <a:ext cx="2415587" cy="19596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427984" y="3934664"/>
            <a:ext cx="358218" cy="35813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Bent-Up Arrow 90"/>
          <p:cNvSpPr/>
          <p:nvPr/>
        </p:nvSpPr>
        <p:spPr>
          <a:xfrm rot="5400000">
            <a:off x="3482970" y="1632047"/>
            <a:ext cx="1060092" cy="752483"/>
          </a:xfrm>
          <a:prstGeom prst="bentUpArrow">
            <a:avLst>
              <a:gd name="adj1" fmla="val 8714"/>
              <a:gd name="adj2" fmla="val 14352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427984" y="1310489"/>
            <a:ext cx="436880" cy="446037"/>
            <a:chOff x="3079450" y="2601964"/>
            <a:chExt cx="436880" cy="446037"/>
          </a:xfrm>
        </p:grpSpPr>
        <p:sp>
          <p:nvSpPr>
            <p:cNvPr id="9" name="Rectangle 8"/>
            <p:cNvSpPr/>
            <p:nvPr/>
          </p:nvSpPr>
          <p:spPr>
            <a:xfrm>
              <a:off x="3079450" y="2601964"/>
              <a:ext cx="436880" cy="44603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079450" y="2601964"/>
              <a:ext cx="436880" cy="4460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Oval 25"/>
          <p:cNvSpPr/>
          <p:nvPr/>
        </p:nvSpPr>
        <p:spPr>
          <a:xfrm>
            <a:off x="3427984" y="3127042"/>
            <a:ext cx="358218" cy="35813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107961" y="2579980"/>
            <a:ext cx="358218" cy="35813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2828041" y="3801231"/>
            <a:ext cx="0" cy="552866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5645484" y="2730621"/>
            <a:ext cx="1282045" cy="553978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Station Controller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970318" y="3639142"/>
            <a:ext cx="310133" cy="1146291"/>
            <a:chOff x="9313682" y="1984618"/>
            <a:chExt cx="310133" cy="1146291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9313682" y="1984618"/>
              <a:ext cx="9427" cy="11424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9614388" y="1988485"/>
              <a:ext cx="9427" cy="11424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 flipV="1">
              <a:off x="9313682" y="2730621"/>
              <a:ext cx="310133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 flipV="1">
              <a:off x="9313682" y="2928830"/>
              <a:ext cx="310133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 flipV="1">
              <a:off x="9313682" y="2349600"/>
              <a:ext cx="310133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9313682" y="2547809"/>
              <a:ext cx="310133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 flipV="1">
              <a:off x="9313682" y="2148530"/>
              <a:ext cx="310133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 flipV="1">
              <a:off x="9313682" y="2346739"/>
              <a:ext cx="310133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5703824" y="4804831"/>
            <a:ext cx="995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Message Queue</a:t>
            </a:r>
            <a:endParaRPr lang="en-US" dirty="0"/>
          </a:p>
        </p:txBody>
      </p:sp>
      <p:sp>
        <p:nvSpPr>
          <p:cNvPr id="48" name="Up Arrow 47"/>
          <p:cNvSpPr/>
          <p:nvPr/>
        </p:nvSpPr>
        <p:spPr>
          <a:xfrm>
            <a:off x="6096000" y="3306110"/>
            <a:ext cx="105664" cy="3330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1914442" y="4550064"/>
            <a:ext cx="1418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Extra WG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2005582" y="1625612"/>
            <a:ext cx="1418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Backbone</a:t>
            </a:r>
          </a:p>
          <a:p>
            <a:r>
              <a:rPr lang="en-US" dirty="0" smtClean="0"/>
              <a:t>WG</a:t>
            </a:r>
            <a:endParaRPr lang="en-US" dirty="0"/>
          </a:p>
        </p:txBody>
      </p:sp>
      <p:grpSp>
        <p:nvGrpSpPr>
          <p:cNvPr id="51" name="Group 50"/>
          <p:cNvGrpSpPr/>
          <p:nvPr/>
        </p:nvGrpSpPr>
        <p:grpSpPr>
          <a:xfrm>
            <a:off x="7194008" y="3101420"/>
            <a:ext cx="1733296" cy="270224"/>
            <a:chOff x="7334054" y="1416770"/>
            <a:chExt cx="2582944" cy="224026"/>
          </a:xfrm>
        </p:grpSpPr>
        <p:sp>
          <p:nvSpPr>
            <p:cNvPr id="52" name="Rectangle 51"/>
            <p:cNvSpPr/>
            <p:nvPr/>
          </p:nvSpPr>
          <p:spPr>
            <a:xfrm>
              <a:off x="7334054" y="1416770"/>
              <a:ext cx="2582944" cy="5656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334054" y="1462066"/>
              <a:ext cx="2582944" cy="5656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334054" y="1509985"/>
              <a:ext cx="2582944" cy="5656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334054" y="1546639"/>
              <a:ext cx="2582944" cy="5656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7334054" y="1595077"/>
              <a:ext cx="2582944" cy="4571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9193784" y="3066835"/>
            <a:ext cx="905256" cy="304810"/>
            <a:chOff x="7334054" y="1416770"/>
            <a:chExt cx="2582944" cy="224026"/>
          </a:xfrm>
        </p:grpSpPr>
        <p:sp>
          <p:nvSpPr>
            <p:cNvPr id="58" name="Rectangle 57"/>
            <p:cNvSpPr/>
            <p:nvPr/>
          </p:nvSpPr>
          <p:spPr>
            <a:xfrm>
              <a:off x="7334054" y="1416770"/>
              <a:ext cx="2582944" cy="5656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7334054" y="1462066"/>
              <a:ext cx="2582944" cy="5656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334054" y="1509985"/>
              <a:ext cx="2582944" cy="5656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7334054" y="1546639"/>
              <a:ext cx="2582944" cy="5656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7334054" y="1595077"/>
              <a:ext cx="2582944" cy="4571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Oval 62"/>
          <p:cNvSpPr/>
          <p:nvPr/>
        </p:nvSpPr>
        <p:spPr>
          <a:xfrm>
            <a:off x="9288194" y="2660876"/>
            <a:ext cx="358218" cy="35813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7514043" y="2660876"/>
            <a:ext cx="358218" cy="35813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ight Arrow 64"/>
          <p:cNvSpPr/>
          <p:nvPr/>
        </p:nvSpPr>
        <p:spPr>
          <a:xfrm>
            <a:off x="6927529" y="2730621"/>
            <a:ext cx="536261" cy="124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/>
          <p:cNvSpPr/>
          <p:nvPr/>
        </p:nvSpPr>
        <p:spPr>
          <a:xfrm>
            <a:off x="6927529" y="2882783"/>
            <a:ext cx="2330771" cy="124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7194008" y="4448745"/>
            <a:ext cx="1733296" cy="270224"/>
            <a:chOff x="7334054" y="1416770"/>
            <a:chExt cx="2582944" cy="224026"/>
          </a:xfrm>
        </p:grpSpPr>
        <p:sp>
          <p:nvSpPr>
            <p:cNvPr id="68" name="Rectangle 67"/>
            <p:cNvSpPr/>
            <p:nvPr/>
          </p:nvSpPr>
          <p:spPr>
            <a:xfrm>
              <a:off x="7334054" y="1416770"/>
              <a:ext cx="2582944" cy="5656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7334054" y="1462066"/>
              <a:ext cx="2582944" cy="5656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7334054" y="1509985"/>
              <a:ext cx="2582944" cy="5656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7334054" y="1546639"/>
              <a:ext cx="2582944" cy="5656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7334054" y="1595077"/>
              <a:ext cx="2582944" cy="4571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9193784" y="4414160"/>
            <a:ext cx="905256" cy="304810"/>
            <a:chOff x="7334054" y="1416770"/>
            <a:chExt cx="2582944" cy="224026"/>
          </a:xfrm>
        </p:grpSpPr>
        <p:sp>
          <p:nvSpPr>
            <p:cNvPr id="74" name="Rectangle 73"/>
            <p:cNvSpPr/>
            <p:nvPr/>
          </p:nvSpPr>
          <p:spPr>
            <a:xfrm>
              <a:off x="7334054" y="1416770"/>
              <a:ext cx="2582944" cy="5656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7334054" y="1462066"/>
              <a:ext cx="2582944" cy="5656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7334054" y="1509985"/>
              <a:ext cx="2582944" cy="5656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334054" y="1546639"/>
              <a:ext cx="2582944" cy="5656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334054" y="1595077"/>
              <a:ext cx="2582944" cy="4571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Oval 78"/>
          <p:cNvSpPr/>
          <p:nvPr/>
        </p:nvSpPr>
        <p:spPr>
          <a:xfrm>
            <a:off x="9288194" y="4008201"/>
            <a:ext cx="358218" cy="35813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7514043" y="4008201"/>
            <a:ext cx="358218" cy="35813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Bent-Up Arrow 81"/>
          <p:cNvSpPr/>
          <p:nvPr/>
        </p:nvSpPr>
        <p:spPr>
          <a:xfrm rot="5400000">
            <a:off x="6476789" y="3367100"/>
            <a:ext cx="1057142" cy="916860"/>
          </a:xfrm>
          <a:prstGeom prst="bentUpArrow">
            <a:avLst>
              <a:gd name="adj1" fmla="val 8577"/>
              <a:gd name="adj2" fmla="val 10924"/>
              <a:gd name="adj3" fmla="val 156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Bent-Up Arrow 82"/>
          <p:cNvSpPr/>
          <p:nvPr/>
        </p:nvSpPr>
        <p:spPr>
          <a:xfrm rot="5400000">
            <a:off x="7511880" y="2465743"/>
            <a:ext cx="921557" cy="2571282"/>
          </a:xfrm>
          <a:prstGeom prst="bentUpArrow">
            <a:avLst>
              <a:gd name="adj1" fmla="val 8577"/>
              <a:gd name="adj2" fmla="val 8367"/>
              <a:gd name="adj3" fmla="val 115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7324557" y="4740587"/>
            <a:ext cx="1663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Predictor WG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9131616" y="4759161"/>
            <a:ext cx="1663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ERP WG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7261301" y="3366741"/>
            <a:ext cx="1663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SWMR WG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9112921" y="3317884"/>
            <a:ext cx="1663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Reservation</a:t>
            </a:r>
          </a:p>
          <a:p>
            <a:r>
              <a:rPr lang="en-US" dirty="0" smtClean="0"/>
              <a:t>Channe</a:t>
            </a:r>
            <a:r>
              <a:rPr lang="en-US" dirty="0"/>
              <a:t>l</a:t>
            </a:r>
          </a:p>
        </p:txBody>
      </p:sp>
      <p:sp>
        <p:nvSpPr>
          <p:cNvPr id="6" name="4-Point Star 5"/>
          <p:cNvSpPr/>
          <p:nvPr/>
        </p:nvSpPr>
        <p:spPr>
          <a:xfrm>
            <a:off x="1640793" y="1753467"/>
            <a:ext cx="364789" cy="382982"/>
          </a:xfrm>
          <a:prstGeom prst="star4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4-Point Star 80"/>
          <p:cNvSpPr/>
          <p:nvPr/>
        </p:nvSpPr>
        <p:spPr>
          <a:xfrm>
            <a:off x="7861036" y="5051749"/>
            <a:ext cx="364789" cy="382982"/>
          </a:xfrm>
          <a:prstGeom prst="star4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4-Point Star 87"/>
          <p:cNvSpPr/>
          <p:nvPr/>
        </p:nvSpPr>
        <p:spPr>
          <a:xfrm>
            <a:off x="9430441" y="5028346"/>
            <a:ext cx="364789" cy="382982"/>
          </a:xfrm>
          <a:prstGeom prst="star4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4-Point Star 88"/>
          <p:cNvSpPr/>
          <p:nvPr/>
        </p:nvSpPr>
        <p:spPr>
          <a:xfrm>
            <a:off x="1590590" y="4626043"/>
            <a:ext cx="364789" cy="382982"/>
          </a:xfrm>
          <a:prstGeom prst="star4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2478826" y="2847955"/>
            <a:ext cx="1418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Resonator</a:t>
            </a:r>
            <a:endParaRPr lang="en-US" dirty="0"/>
          </a:p>
        </p:txBody>
      </p:sp>
      <p:sp>
        <p:nvSpPr>
          <p:cNvPr id="28" name="Bent-Up Arrow 27"/>
          <p:cNvSpPr/>
          <p:nvPr/>
        </p:nvSpPr>
        <p:spPr>
          <a:xfrm>
            <a:off x="3006102" y="2910241"/>
            <a:ext cx="1060092" cy="752483"/>
          </a:xfrm>
          <a:prstGeom prst="bentUpArrow">
            <a:avLst>
              <a:gd name="adj1" fmla="val 8714"/>
              <a:gd name="adj2" fmla="val 14352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rved Right Arrow 29"/>
          <p:cNvSpPr/>
          <p:nvPr/>
        </p:nvSpPr>
        <p:spPr>
          <a:xfrm>
            <a:off x="7277277" y="2519286"/>
            <a:ext cx="358218" cy="67595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2" name="Curved Right Arrow 91"/>
          <p:cNvSpPr/>
          <p:nvPr/>
        </p:nvSpPr>
        <p:spPr>
          <a:xfrm>
            <a:off x="8975629" y="2492772"/>
            <a:ext cx="358218" cy="67595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955378" y="2169607"/>
            <a:ext cx="1580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Misprediction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1" name="&quot;No&quot; Symbol 30"/>
          <p:cNvSpPr/>
          <p:nvPr/>
        </p:nvSpPr>
        <p:spPr>
          <a:xfrm>
            <a:off x="3411820" y="1821617"/>
            <a:ext cx="704156" cy="658485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Oval Callout 32"/>
          <p:cNvSpPr/>
          <p:nvPr/>
        </p:nvSpPr>
        <p:spPr>
          <a:xfrm>
            <a:off x="156411" y="2565920"/>
            <a:ext cx="1758031" cy="1073222"/>
          </a:xfrm>
          <a:prstGeom prst="wedgeEllipseCallout">
            <a:avLst>
              <a:gd name="adj1" fmla="val 132932"/>
              <a:gd name="adj2" fmla="val 243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Couples light to another WG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1347537" y="1215189"/>
            <a:ext cx="4150895" cy="39133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3187845" y="5243240"/>
            <a:ext cx="1683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 Power</a:t>
            </a:r>
            <a:endParaRPr lang="en-US" dirty="0"/>
          </a:p>
        </p:txBody>
      </p:sp>
      <p:sp>
        <p:nvSpPr>
          <p:cNvPr id="95" name="Rounded Rectangle 94"/>
          <p:cNvSpPr/>
          <p:nvPr/>
        </p:nvSpPr>
        <p:spPr>
          <a:xfrm>
            <a:off x="6900181" y="2230617"/>
            <a:ext cx="4150895" cy="17335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9193784" y="1753467"/>
            <a:ext cx="1683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Transfer</a:t>
            </a:r>
            <a:endParaRPr lang="en-US" dirty="0"/>
          </a:p>
        </p:txBody>
      </p:sp>
      <p:sp>
        <p:nvSpPr>
          <p:cNvPr id="97" name="Rounded Rectangle 96"/>
          <p:cNvSpPr/>
          <p:nvPr/>
        </p:nvSpPr>
        <p:spPr>
          <a:xfrm>
            <a:off x="6885040" y="4385146"/>
            <a:ext cx="4150895" cy="13525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/>
          <p:cNvSpPr txBox="1"/>
          <p:nvPr/>
        </p:nvSpPr>
        <p:spPr>
          <a:xfrm>
            <a:off x="9306847" y="5737718"/>
            <a:ext cx="1683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Prediction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88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50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000"/>
                            </p:stCondLst>
                            <p:childTnLst>
                              <p:par>
                                <p:cTn id="1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000"/>
                            </p:stCondLst>
                            <p:childTnLst>
                              <p:par>
                                <p:cTn id="1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00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500"/>
                            </p:stCondLst>
                            <p:childTnLst>
                              <p:par>
                                <p:cTn id="1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2000"/>
                            </p:stCondLst>
                            <p:childTnLst>
                              <p:par>
                                <p:cTn id="1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91" grpId="0" animBg="1"/>
      <p:bldP spid="26" grpId="0" animBg="1"/>
      <p:bldP spid="27" grpId="0" animBg="1"/>
      <p:bldP spid="32" grpId="0" animBg="1"/>
      <p:bldP spid="47" grpId="0"/>
      <p:bldP spid="48" grpId="0" animBg="1"/>
      <p:bldP spid="49" grpId="0"/>
      <p:bldP spid="50" grpId="0"/>
      <p:bldP spid="63" grpId="0" animBg="1"/>
      <p:bldP spid="64" grpId="0" animBg="1"/>
      <p:bldP spid="65" grpId="0" animBg="1"/>
      <p:bldP spid="65" grpId="1" animBg="1"/>
      <p:bldP spid="66" grpId="0" animBg="1"/>
      <p:bldP spid="66" grpId="1" animBg="1"/>
      <p:bldP spid="79" grpId="0" animBg="1"/>
      <p:bldP spid="80" grpId="0" animBg="1"/>
      <p:bldP spid="82" grpId="0" animBg="1"/>
      <p:bldP spid="83" grpId="0" animBg="1"/>
      <p:bldP spid="84" grpId="0"/>
      <p:bldP spid="85" grpId="0"/>
      <p:bldP spid="86" grpId="0"/>
      <p:bldP spid="87" grpId="0"/>
      <p:bldP spid="6" grpId="0" animBg="1"/>
      <p:bldP spid="81" grpId="0" animBg="1"/>
      <p:bldP spid="88" grpId="0" animBg="1"/>
      <p:bldP spid="89" grpId="0" animBg="1"/>
      <p:bldP spid="90" grpId="0"/>
      <p:bldP spid="28" grpId="0" animBg="1"/>
      <p:bldP spid="30" grpId="0" animBg="1"/>
      <p:bldP spid="92" grpId="0" animBg="1"/>
      <p:bldP spid="93" grpId="0"/>
      <p:bldP spid="93" grpId="1"/>
      <p:bldP spid="31" grpId="0" animBg="1"/>
      <p:bldP spid="31" grpId="1" animBg="1"/>
      <p:bldP spid="33" grpId="0" animBg="1"/>
      <p:bldP spid="33" grpId="1" animBg="1"/>
      <p:bldP spid="35" grpId="0" animBg="1"/>
      <p:bldP spid="38" grpId="0"/>
      <p:bldP spid="95" grpId="0" animBg="1"/>
      <p:bldP spid="96" grpId="0"/>
      <p:bldP spid="97" grpId="0" animBg="1"/>
      <p:bldP spid="9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55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Compared to the state of the art systems, </a:t>
            </a:r>
            <a:r>
              <a:rPr lang="en-US" dirty="0" err="1" smtClean="0"/>
              <a:t>ColdBus</a:t>
            </a:r>
            <a:r>
              <a:rPr lang="en-US" dirty="0" smtClean="0"/>
              <a:t> is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430671122"/>
              </p:ext>
            </p:extLst>
          </p:nvPr>
        </p:nvGraphicFramePr>
        <p:xfrm>
          <a:off x="1225484" y="2083324"/>
          <a:ext cx="8632858" cy="3564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551FD-EC4E-4C4E-8133-301E99E7FB10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4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56</a:t>
            </a:fld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719587" y="194553"/>
          <a:ext cx="11157884" cy="5515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6-Point Star 8"/>
          <p:cNvSpPr/>
          <p:nvPr/>
        </p:nvSpPr>
        <p:spPr>
          <a:xfrm rot="20832010">
            <a:off x="8925158" y="5745278"/>
            <a:ext cx="486383" cy="564204"/>
          </a:xfrm>
          <a:prstGeom prst="star6">
            <a:avLst/>
          </a:prstGeom>
          <a:solidFill>
            <a:srgbClr val="FF000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068CD-8566-4CD3-8A9B-FCA7ACB3B8E7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55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BigBus</a:t>
            </a:r>
            <a:r>
              <a:rPr lang="en-US" dirty="0" smtClean="0"/>
              <a:t> Architecture[</a:t>
            </a:r>
            <a:r>
              <a:rPr lang="en-US" dirty="0" smtClean="0">
                <a:solidFill>
                  <a:srgbClr val="FF0000"/>
                </a:solidFill>
              </a:rPr>
              <a:t>*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Efficient on-chip optical interconnects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57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100" y="2117951"/>
            <a:ext cx="10877101" cy="30138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2100" y="5197151"/>
            <a:ext cx="96947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[</a:t>
            </a:r>
            <a:r>
              <a:rPr lang="en-US" sz="1600" dirty="0" smtClean="0">
                <a:solidFill>
                  <a:srgbClr val="FF0000"/>
                </a:solidFill>
              </a:rPr>
              <a:t>*</a:t>
            </a:r>
            <a:r>
              <a:rPr lang="en-US" sz="1600" dirty="0" smtClean="0"/>
              <a:t>] OptiShare</a:t>
            </a:r>
            <a:r>
              <a:rPr lang="en-US" sz="1600" dirty="0"/>
              <a:t>: A dynamic channel sharing scheme for power efficient on-chip optical interconnects</a:t>
            </a:r>
            <a:br>
              <a:rPr lang="en-US" sz="1600" dirty="0"/>
            </a:br>
            <a:r>
              <a:rPr lang="en-US" sz="1600" dirty="0"/>
              <a:t>Eldhose Peter, </a:t>
            </a:r>
            <a:r>
              <a:rPr lang="en-US" sz="1600" dirty="0" err="1"/>
              <a:t>Smruti</a:t>
            </a:r>
            <a:r>
              <a:rPr lang="en-US" sz="1600" dirty="0"/>
              <a:t> R </a:t>
            </a:r>
            <a:r>
              <a:rPr lang="en-US" sz="1600" dirty="0" err="1"/>
              <a:t>Sarangi</a:t>
            </a:r>
            <a:r>
              <a:rPr lang="en-US" sz="1600" dirty="0"/>
              <a:t>, Optics workshop in </a:t>
            </a:r>
            <a:r>
              <a:rPr lang="en-US" sz="1600" dirty="0">
                <a:solidFill>
                  <a:srgbClr val="FF0000"/>
                </a:solidFill>
              </a:rPr>
              <a:t>DATE</a:t>
            </a:r>
            <a:r>
              <a:rPr lang="en-US" sz="1600" dirty="0"/>
              <a:t> </a:t>
            </a:r>
            <a:r>
              <a:rPr lang="en-US" sz="1600" dirty="0" smtClean="0"/>
              <a:t>2016</a:t>
            </a:r>
            <a:endParaRPr lang="en-US" sz="1600" dirty="0"/>
          </a:p>
          <a:p>
            <a:r>
              <a:rPr lang="en-US" sz="1600" dirty="0" smtClean="0"/>
              <a:t>[</a:t>
            </a:r>
            <a:r>
              <a:rPr lang="en-US" sz="1600" dirty="0" smtClean="0">
                <a:solidFill>
                  <a:srgbClr val="FF0000"/>
                </a:solidFill>
              </a:rPr>
              <a:t>*</a:t>
            </a:r>
            <a:r>
              <a:rPr lang="en-US" sz="1600" dirty="0" smtClean="0"/>
              <a:t>] </a:t>
            </a:r>
            <a:r>
              <a:rPr lang="en-US" sz="1600" dirty="0" err="1" smtClean="0"/>
              <a:t>BigBus</a:t>
            </a:r>
            <a:r>
              <a:rPr lang="en-US" sz="1600" dirty="0"/>
              <a:t>: A scalable optical interconnect </a:t>
            </a:r>
            <a:br>
              <a:rPr lang="en-US" sz="1600" dirty="0"/>
            </a:br>
            <a:r>
              <a:rPr lang="en-US" sz="1600" dirty="0"/>
              <a:t>Eldhose Peter, </a:t>
            </a:r>
            <a:r>
              <a:rPr lang="en-US" sz="1600" dirty="0" err="1"/>
              <a:t>Smruti</a:t>
            </a:r>
            <a:r>
              <a:rPr lang="en-US" sz="1600" dirty="0"/>
              <a:t> R </a:t>
            </a:r>
            <a:r>
              <a:rPr lang="en-US" sz="1600" dirty="0" err="1"/>
              <a:t>Sarangi</a:t>
            </a:r>
            <a:r>
              <a:rPr lang="en-US" sz="1600" dirty="0"/>
              <a:t>, </a:t>
            </a:r>
            <a:r>
              <a:rPr lang="en-US" sz="1600" dirty="0" smtClean="0">
                <a:solidFill>
                  <a:srgbClr val="FF0000"/>
                </a:solidFill>
              </a:rPr>
              <a:t>HPCA</a:t>
            </a:r>
            <a:r>
              <a:rPr lang="en-US" sz="1600" dirty="0" smtClean="0"/>
              <a:t> (</a:t>
            </a:r>
            <a:r>
              <a:rPr lang="en-US" sz="1600" dirty="0"/>
              <a:t>Submitted</a:t>
            </a:r>
            <a:r>
              <a:rPr lang="en-US" sz="1600" dirty="0" smtClean="0"/>
              <a:t>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7340646" y="2271580"/>
            <a:ext cx="177282" cy="1035698"/>
          </a:xfrm>
          <a:prstGeom prst="straightConnector1">
            <a:avLst/>
          </a:prstGeom>
          <a:ln w="41275">
            <a:solidFill>
              <a:srgbClr val="00B0F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51256" y="1389351"/>
            <a:ext cx="2731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Division reduces </a:t>
            </a:r>
          </a:p>
          <a:p>
            <a:r>
              <a:rPr lang="en-US" dirty="0" smtClean="0"/>
              <a:t>the number of</a:t>
            </a:r>
          </a:p>
          <a:p>
            <a:r>
              <a:rPr lang="en-US" dirty="0" smtClean="0"/>
              <a:t>cascading nodes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301112" y="2163580"/>
            <a:ext cx="334525" cy="1143698"/>
          </a:xfrm>
          <a:prstGeom prst="straightConnector1">
            <a:avLst/>
          </a:prstGeom>
          <a:ln w="41275">
            <a:solidFill>
              <a:srgbClr val="00B0F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00307" y="1558282"/>
            <a:ext cx="2731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Multiple </a:t>
            </a:r>
            <a:r>
              <a:rPr lang="en-US" dirty="0" smtClean="0"/>
              <a:t>lasers</a:t>
            </a:r>
          </a:p>
          <a:p>
            <a:r>
              <a:rPr lang="en-US" dirty="0" smtClean="0"/>
              <a:t>1 laser=&gt; 4 P-Cluster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10731938" y="2207005"/>
            <a:ext cx="177282" cy="1035698"/>
          </a:xfrm>
          <a:prstGeom prst="straightConnector1">
            <a:avLst/>
          </a:prstGeom>
          <a:ln w="41275">
            <a:solidFill>
              <a:srgbClr val="00B0F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90888" y="1625248"/>
            <a:ext cx="2731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Multiple levels reduces</a:t>
            </a:r>
          </a:p>
          <a:p>
            <a:r>
              <a:rPr lang="en-US" dirty="0" smtClean="0"/>
              <a:t>the number of crossings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877193" y="2083475"/>
            <a:ext cx="345965" cy="1140950"/>
          </a:xfrm>
          <a:prstGeom prst="straightConnector1">
            <a:avLst/>
          </a:prstGeom>
          <a:ln w="41275">
            <a:solidFill>
              <a:srgbClr val="00B0F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16639" y="1483031"/>
            <a:ext cx="2731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Partially shared data </a:t>
            </a:r>
            <a:r>
              <a:rPr lang="en-US" dirty="0" smtClean="0"/>
              <a:t>waveguide(O-Link)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661449" y="1360745"/>
            <a:ext cx="2731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Power sharing- </a:t>
            </a:r>
          </a:p>
          <a:p>
            <a:r>
              <a:rPr lang="en-US" dirty="0" smtClean="0"/>
              <a:t>Reduces power consumption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6901898" y="2282991"/>
            <a:ext cx="99401" cy="1208354"/>
          </a:xfrm>
          <a:prstGeom prst="straightConnector1">
            <a:avLst/>
          </a:prstGeom>
          <a:ln w="41275">
            <a:solidFill>
              <a:srgbClr val="00B0F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4548249" y="4286992"/>
            <a:ext cx="1415132" cy="1489900"/>
          </a:xfrm>
          <a:prstGeom prst="straightConnector1">
            <a:avLst/>
          </a:prstGeom>
          <a:ln w="41275">
            <a:solidFill>
              <a:srgbClr val="00B0F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915861" y="5679264"/>
            <a:ext cx="5903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intelligent placement of cores and cache banks reduces the number of hops (</a:t>
            </a:r>
            <a:r>
              <a:rPr lang="en-US" dirty="0" smtClean="0">
                <a:solidFill>
                  <a:srgbClr val="FF0000"/>
                </a:solidFill>
              </a:rPr>
              <a:t>O-Link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0000"/>
                </a:solidFill>
              </a:rPr>
              <a:t>CB-Link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7" idx="1"/>
          </p:cNvCxnSpPr>
          <p:nvPr/>
        </p:nvCxnSpPr>
        <p:spPr>
          <a:xfrm flipH="1" flipV="1">
            <a:off x="4689662" y="4000899"/>
            <a:ext cx="1226199" cy="1134736"/>
          </a:xfrm>
          <a:prstGeom prst="straightConnector1">
            <a:avLst/>
          </a:prstGeom>
          <a:ln w="41275">
            <a:solidFill>
              <a:srgbClr val="00B0F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915861" y="4950969"/>
            <a:ext cx="5903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CB Link</a:t>
            </a:r>
            <a:endParaRPr lang="en-US" dirty="0"/>
          </a:p>
        </p:txBody>
      </p:sp>
      <p:sp>
        <p:nvSpPr>
          <p:cNvPr id="29" name="Date Placeholder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E3275-7CA4-45C2-A528-8106C7F3A361}" type="datetime1">
              <a:rPr lang="en-US" smtClean="0"/>
              <a:t>5/6/2016</a:t>
            </a:fld>
            <a:endParaRPr lang="en-US"/>
          </a:p>
        </p:txBody>
      </p:sp>
      <p:cxnSp>
        <p:nvCxnSpPr>
          <p:cNvPr id="25" name="Straight Arrow Connector 24"/>
          <p:cNvCxnSpPr>
            <a:stCxn id="28" idx="1"/>
          </p:cNvCxnSpPr>
          <p:nvPr/>
        </p:nvCxnSpPr>
        <p:spPr>
          <a:xfrm flipH="1" flipV="1">
            <a:off x="8182688" y="4212521"/>
            <a:ext cx="1226199" cy="1134736"/>
          </a:xfrm>
          <a:prstGeom prst="straightConnector1">
            <a:avLst/>
          </a:prstGeom>
          <a:ln w="41275">
            <a:solidFill>
              <a:srgbClr val="00B0F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408887" y="5162591"/>
            <a:ext cx="5903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Prediction per P-Cluster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29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/>
      <p:bldP spid="15" grpId="0"/>
      <p:bldP spid="17" grpId="0"/>
      <p:bldP spid="20" grpId="0"/>
      <p:bldP spid="24" grpId="0"/>
      <p:bldP spid="27" grpId="0"/>
      <p:bldP spid="2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Partially Shared O-Link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003F7-35FD-43D4-919D-3FC023DB3A0A}" type="datetime1">
              <a:rPr lang="en-US" smtClean="0"/>
              <a:t>5/6/2016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58</a:t>
            </a:fld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538243" y="2068082"/>
            <a:ext cx="1563880" cy="1358782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237432" y="2068082"/>
            <a:ext cx="1563880" cy="1358782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538243" y="3532825"/>
            <a:ext cx="1563880" cy="1358782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237432" y="3532825"/>
            <a:ext cx="1563880" cy="1358782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538243" y="1601335"/>
            <a:ext cx="1281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P-Cluster1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690359" y="1592789"/>
            <a:ext cx="1281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P-Cluster2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38243" y="5023135"/>
            <a:ext cx="1281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P-Cluster3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690359" y="5014589"/>
            <a:ext cx="1281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P-Cluster4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1882666" y="2262111"/>
            <a:ext cx="875034" cy="970723"/>
            <a:chOff x="4990745" y="2153540"/>
            <a:chExt cx="2041064" cy="2377628"/>
          </a:xfrm>
        </p:grpSpPr>
        <p:cxnSp>
          <p:nvCxnSpPr>
            <p:cNvPr id="17" name="Straight Connector 16"/>
            <p:cNvCxnSpPr>
              <a:endCxn id="15" idx="0"/>
            </p:cNvCxnSpPr>
            <p:nvPr/>
          </p:nvCxnSpPr>
          <p:spPr>
            <a:xfrm>
              <a:off x="5494946" y="2153540"/>
              <a:ext cx="931491" cy="0"/>
            </a:xfrm>
            <a:prstGeom prst="line">
              <a:avLst/>
            </a:prstGeom>
            <a:ln w="111125">
              <a:solidFill>
                <a:srgbClr val="C0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Arc 19"/>
            <p:cNvSpPr/>
            <p:nvPr/>
          </p:nvSpPr>
          <p:spPr>
            <a:xfrm flipH="1">
              <a:off x="4990745" y="2153540"/>
              <a:ext cx="1083892" cy="1271899"/>
            </a:xfrm>
            <a:prstGeom prst="arc">
              <a:avLst/>
            </a:prstGeom>
            <a:ln w="111125">
              <a:solidFill>
                <a:srgbClr val="C0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4990745" y="2763851"/>
              <a:ext cx="18517" cy="1145136"/>
            </a:xfrm>
            <a:prstGeom prst="line">
              <a:avLst/>
            </a:prstGeom>
            <a:ln w="111125">
              <a:solidFill>
                <a:srgbClr val="C0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 rot="10800000">
              <a:off x="5009262" y="3316480"/>
              <a:ext cx="1435693" cy="1119499"/>
              <a:chOff x="5647346" y="2305940"/>
              <a:chExt cx="1435693" cy="1119499"/>
            </a:xfrm>
          </p:grpSpPr>
          <p:sp>
            <p:nvSpPr>
              <p:cNvPr id="24" name="Arc 23"/>
              <p:cNvSpPr/>
              <p:nvPr/>
            </p:nvSpPr>
            <p:spPr>
              <a:xfrm>
                <a:off x="6074636" y="2305940"/>
                <a:ext cx="1008403" cy="1119499"/>
              </a:xfrm>
              <a:prstGeom prst="arc">
                <a:avLst/>
              </a:prstGeom>
              <a:ln w="111125">
                <a:solidFill>
                  <a:srgbClr val="C0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Connector 24"/>
              <p:cNvCxnSpPr>
                <a:endCxn id="24" idx="0"/>
              </p:cNvCxnSpPr>
              <p:nvPr/>
            </p:nvCxnSpPr>
            <p:spPr>
              <a:xfrm>
                <a:off x="5647346" y="2305940"/>
                <a:ext cx="931491" cy="0"/>
              </a:xfrm>
              <a:prstGeom prst="line">
                <a:avLst/>
              </a:prstGeom>
              <a:ln w="111125">
                <a:solidFill>
                  <a:srgbClr val="C0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/>
            <p:cNvGrpSpPr/>
            <p:nvPr/>
          </p:nvGrpSpPr>
          <p:grpSpPr>
            <a:xfrm>
              <a:off x="5828397" y="2153540"/>
              <a:ext cx="1102242" cy="983035"/>
              <a:chOff x="5828397" y="2153540"/>
              <a:chExt cx="1102242" cy="1119499"/>
            </a:xfrm>
          </p:grpSpPr>
          <p:sp>
            <p:nvSpPr>
              <p:cNvPr id="15" name="Arc 14"/>
              <p:cNvSpPr/>
              <p:nvPr/>
            </p:nvSpPr>
            <p:spPr>
              <a:xfrm>
                <a:off x="5922236" y="2153540"/>
                <a:ext cx="1008403" cy="1119499"/>
              </a:xfrm>
              <a:prstGeom prst="arc">
                <a:avLst/>
              </a:prstGeom>
              <a:ln w="111125">
                <a:solidFill>
                  <a:srgbClr val="C0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Arc 27"/>
              <p:cNvSpPr/>
              <p:nvPr/>
            </p:nvSpPr>
            <p:spPr>
              <a:xfrm rot="5400000">
                <a:off x="5925347" y="2155049"/>
                <a:ext cx="908341" cy="1102241"/>
              </a:xfrm>
              <a:prstGeom prst="arc">
                <a:avLst/>
              </a:prstGeom>
              <a:ln w="111125">
                <a:solidFill>
                  <a:srgbClr val="C0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 rot="10800000">
              <a:off x="5957968" y="2962737"/>
              <a:ext cx="1073841" cy="621294"/>
              <a:chOff x="5980797" y="2305940"/>
              <a:chExt cx="1102242" cy="1119499"/>
            </a:xfrm>
          </p:grpSpPr>
          <p:sp>
            <p:nvSpPr>
              <p:cNvPr id="29" name="Arc 28"/>
              <p:cNvSpPr/>
              <p:nvPr/>
            </p:nvSpPr>
            <p:spPr>
              <a:xfrm>
                <a:off x="6074636" y="2305940"/>
                <a:ext cx="1008403" cy="1119499"/>
              </a:xfrm>
              <a:prstGeom prst="arc">
                <a:avLst/>
              </a:prstGeom>
              <a:ln w="111125">
                <a:solidFill>
                  <a:srgbClr val="C0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Arc 29"/>
              <p:cNvSpPr/>
              <p:nvPr/>
            </p:nvSpPr>
            <p:spPr>
              <a:xfrm rot="5400000">
                <a:off x="6077747" y="2307449"/>
                <a:ext cx="908341" cy="1102241"/>
              </a:xfrm>
              <a:prstGeom prst="arc">
                <a:avLst/>
              </a:prstGeom>
              <a:ln w="111125">
                <a:solidFill>
                  <a:srgbClr val="C0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5846915" y="3584031"/>
              <a:ext cx="1102242" cy="947137"/>
              <a:chOff x="5828397" y="2153540"/>
              <a:chExt cx="1102242" cy="1119499"/>
            </a:xfrm>
          </p:grpSpPr>
          <p:sp>
            <p:nvSpPr>
              <p:cNvPr id="37" name="Arc 36"/>
              <p:cNvSpPr/>
              <p:nvPr/>
            </p:nvSpPr>
            <p:spPr>
              <a:xfrm>
                <a:off x="5922236" y="2153540"/>
                <a:ext cx="1008403" cy="1119499"/>
              </a:xfrm>
              <a:prstGeom prst="arc">
                <a:avLst/>
              </a:prstGeom>
              <a:ln w="111125">
                <a:solidFill>
                  <a:srgbClr val="C0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Arc 37"/>
              <p:cNvSpPr/>
              <p:nvPr/>
            </p:nvSpPr>
            <p:spPr>
              <a:xfrm rot="5400000">
                <a:off x="5925347" y="2155049"/>
                <a:ext cx="908341" cy="1102241"/>
              </a:xfrm>
              <a:prstGeom prst="arc">
                <a:avLst/>
              </a:prstGeom>
              <a:ln w="111125">
                <a:solidFill>
                  <a:srgbClr val="C0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3581855" y="2258372"/>
            <a:ext cx="875034" cy="970723"/>
            <a:chOff x="4990745" y="2153540"/>
            <a:chExt cx="2041064" cy="2377628"/>
          </a:xfrm>
        </p:grpSpPr>
        <p:cxnSp>
          <p:nvCxnSpPr>
            <p:cNvPr id="41" name="Straight Connector 40"/>
            <p:cNvCxnSpPr>
              <a:endCxn id="52" idx="0"/>
            </p:cNvCxnSpPr>
            <p:nvPr/>
          </p:nvCxnSpPr>
          <p:spPr>
            <a:xfrm>
              <a:off x="5494946" y="2153540"/>
              <a:ext cx="931491" cy="0"/>
            </a:xfrm>
            <a:prstGeom prst="line">
              <a:avLst/>
            </a:prstGeom>
            <a:ln w="111125">
              <a:solidFill>
                <a:srgbClr val="C0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Arc 41"/>
            <p:cNvSpPr/>
            <p:nvPr/>
          </p:nvSpPr>
          <p:spPr>
            <a:xfrm flipH="1">
              <a:off x="4990745" y="2153540"/>
              <a:ext cx="1083892" cy="1271899"/>
            </a:xfrm>
            <a:prstGeom prst="arc">
              <a:avLst/>
            </a:prstGeom>
            <a:ln w="111125">
              <a:solidFill>
                <a:srgbClr val="C0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4990745" y="2763851"/>
              <a:ext cx="18517" cy="1145136"/>
            </a:xfrm>
            <a:prstGeom prst="line">
              <a:avLst/>
            </a:prstGeom>
            <a:ln w="111125">
              <a:solidFill>
                <a:srgbClr val="C0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44" name="Group 43"/>
            <p:cNvGrpSpPr/>
            <p:nvPr/>
          </p:nvGrpSpPr>
          <p:grpSpPr>
            <a:xfrm rot="10800000">
              <a:off x="5009262" y="3316480"/>
              <a:ext cx="1435693" cy="1119499"/>
              <a:chOff x="5647346" y="2305940"/>
              <a:chExt cx="1435693" cy="1119499"/>
            </a:xfrm>
          </p:grpSpPr>
          <p:sp>
            <p:nvSpPr>
              <p:cNvPr id="54" name="Arc 53"/>
              <p:cNvSpPr/>
              <p:nvPr/>
            </p:nvSpPr>
            <p:spPr>
              <a:xfrm>
                <a:off x="6074636" y="2305940"/>
                <a:ext cx="1008403" cy="1119499"/>
              </a:xfrm>
              <a:prstGeom prst="arc">
                <a:avLst/>
              </a:prstGeom>
              <a:ln w="111125">
                <a:solidFill>
                  <a:srgbClr val="C0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/>
              <p:cNvCxnSpPr>
                <a:endCxn id="54" idx="0"/>
              </p:cNvCxnSpPr>
              <p:nvPr/>
            </p:nvCxnSpPr>
            <p:spPr>
              <a:xfrm>
                <a:off x="5647346" y="2305940"/>
                <a:ext cx="931491" cy="0"/>
              </a:xfrm>
              <a:prstGeom prst="line">
                <a:avLst/>
              </a:prstGeom>
              <a:ln w="111125">
                <a:solidFill>
                  <a:srgbClr val="C0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/>
            <p:cNvGrpSpPr/>
            <p:nvPr/>
          </p:nvGrpSpPr>
          <p:grpSpPr>
            <a:xfrm>
              <a:off x="5828397" y="2153540"/>
              <a:ext cx="1102242" cy="983035"/>
              <a:chOff x="5828397" y="2153540"/>
              <a:chExt cx="1102242" cy="1119499"/>
            </a:xfrm>
          </p:grpSpPr>
          <p:sp>
            <p:nvSpPr>
              <p:cNvPr id="52" name="Arc 51"/>
              <p:cNvSpPr/>
              <p:nvPr/>
            </p:nvSpPr>
            <p:spPr>
              <a:xfrm>
                <a:off x="5922236" y="2153540"/>
                <a:ext cx="1008403" cy="1119499"/>
              </a:xfrm>
              <a:prstGeom prst="arc">
                <a:avLst/>
              </a:prstGeom>
              <a:ln w="111125">
                <a:solidFill>
                  <a:srgbClr val="C0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Arc 52"/>
              <p:cNvSpPr/>
              <p:nvPr/>
            </p:nvSpPr>
            <p:spPr>
              <a:xfrm rot="5400000">
                <a:off x="5925347" y="2155049"/>
                <a:ext cx="908341" cy="1102241"/>
              </a:xfrm>
              <a:prstGeom prst="arc">
                <a:avLst/>
              </a:prstGeom>
              <a:ln w="111125">
                <a:solidFill>
                  <a:srgbClr val="C0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 rot="10800000">
              <a:off x="5957968" y="2962737"/>
              <a:ext cx="1073841" cy="621294"/>
              <a:chOff x="5980797" y="2305940"/>
              <a:chExt cx="1102242" cy="1119499"/>
            </a:xfrm>
          </p:grpSpPr>
          <p:sp>
            <p:nvSpPr>
              <p:cNvPr id="50" name="Arc 49"/>
              <p:cNvSpPr/>
              <p:nvPr/>
            </p:nvSpPr>
            <p:spPr>
              <a:xfrm>
                <a:off x="6074636" y="2305940"/>
                <a:ext cx="1008403" cy="1119499"/>
              </a:xfrm>
              <a:prstGeom prst="arc">
                <a:avLst/>
              </a:prstGeom>
              <a:ln w="111125">
                <a:solidFill>
                  <a:srgbClr val="C0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Arc 50"/>
              <p:cNvSpPr/>
              <p:nvPr/>
            </p:nvSpPr>
            <p:spPr>
              <a:xfrm rot="5400000">
                <a:off x="6077747" y="2307449"/>
                <a:ext cx="908341" cy="1102241"/>
              </a:xfrm>
              <a:prstGeom prst="arc">
                <a:avLst/>
              </a:prstGeom>
              <a:ln w="111125">
                <a:solidFill>
                  <a:srgbClr val="C0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5846915" y="3584031"/>
              <a:ext cx="1102242" cy="947137"/>
              <a:chOff x="5828397" y="2153540"/>
              <a:chExt cx="1102242" cy="1119499"/>
            </a:xfrm>
          </p:grpSpPr>
          <p:sp>
            <p:nvSpPr>
              <p:cNvPr id="48" name="Arc 47"/>
              <p:cNvSpPr/>
              <p:nvPr/>
            </p:nvSpPr>
            <p:spPr>
              <a:xfrm>
                <a:off x="5922236" y="2153540"/>
                <a:ext cx="1008403" cy="1119499"/>
              </a:xfrm>
              <a:prstGeom prst="arc">
                <a:avLst/>
              </a:prstGeom>
              <a:ln w="111125">
                <a:solidFill>
                  <a:srgbClr val="C0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Arc 48"/>
              <p:cNvSpPr/>
              <p:nvPr/>
            </p:nvSpPr>
            <p:spPr>
              <a:xfrm rot="5400000">
                <a:off x="5925347" y="2155049"/>
                <a:ext cx="908341" cy="1102241"/>
              </a:xfrm>
              <a:prstGeom prst="arc">
                <a:avLst/>
              </a:prstGeom>
              <a:ln w="111125">
                <a:solidFill>
                  <a:srgbClr val="C0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1890604" y="3746963"/>
            <a:ext cx="875034" cy="970723"/>
            <a:chOff x="4990745" y="2153540"/>
            <a:chExt cx="2041064" cy="2377628"/>
          </a:xfrm>
        </p:grpSpPr>
        <p:cxnSp>
          <p:nvCxnSpPr>
            <p:cNvPr id="57" name="Straight Connector 56"/>
            <p:cNvCxnSpPr>
              <a:endCxn id="68" idx="0"/>
            </p:cNvCxnSpPr>
            <p:nvPr/>
          </p:nvCxnSpPr>
          <p:spPr>
            <a:xfrm>
              <a:off x="5494946" y="2153540"/>
              <a:ext cx="931491" cy="0"/>
            </a:xfrm>
            <a:prstGeom prst="line">
              <a:avLst/>
            </a:prstGeom>
            <a:ln w="111125">
              <a:solidFill>
                <a:srgbClr val="C0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58" name="Arc 57"/>
            <p:cNvSpPr/>
            <p:nvPr/>
          </p:nvSpPr>
          <p:spPr>
            <a:xfrm flipH="1">
              <a:off x="4990745" y="2153540"/>
              <a:ext cx="1083892" cy="1271899"/>
            </a:xfrm>
            <a:prstGeom prst="arc">
              <a:avLst/>
            </a:prstGeom>
            <a:ln w="111125">
              <a:solidFill>
                <a:srgbClr val="C0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4990745" y="2763851"/>
              <a:ext cx="18517" cy="1145136"/>
            </a:xfrm>
            <a:prstGeom prst="line">
              <a:avLst/>
            </a:prstGeom>
            <a:ln w="111125">
              <a:solidFill>
                <a:srgbClr val="C0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60" name="Group 59"/>
            <p:cNvGrpSpPr/>
            <p:nvPr/>
          </p:nvGrpSpPr>
          <p:grpSpPr>
            <a:xfrm rot="10800000">
              <a:off x="5009262" y="3316480"/>
              <a:ext cx="1435693" cy="1119499"/>
              <a:chOff x="5647346" y="2305940"/>
              <a:chExt cx="1435693" cy="1119499"/>
            </a:xfrm>
          </p:grpSpPr>
          <p:sp>
            <p:nvSpPr>
              <p:cNvPr id="70" name="Arc 69"/>
              <p:cNvSpPr/>
              <p:nvPr/>
            </p:nvSpPr>
            <p:spPr>
              <a:xfrm>
                <a:off x="6074636" y="2305940"/>
                <a:ext cx="1008403" cy="1119499"/>
              </a:xfrm>
              <a:prstGeom prst="arc">
                <a:avLst/>
              </a:prstGeom>
              <a:ln w="111125">
                <a:solidFill>
                  <a:srgbClr val="C0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1" name="Straight Connector 70"/>
              <p:cNvCxnSpPr>
                <a:endCxn id="70" idx="0"/>
              </p:cNvCxnSpPr>
              <p:nvPr/>
            </p:nvCxnSpPr>
            <p:spPr>
              <a:xfrm>
                <a:off x="5647346" y="2305940"/>
                <a:ext cx="931491" cy="0"/>
              </a:xfrm>
              <a:prstGeom prst="line">
                <a:avLst/>
              </a:prstGeom>
              <a:ln w="111125">
                <a:solidFill>
                  <a:srgbClr val="C0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/>
          </p:nvGrpSpPr>
          <p:grpSpPr>
            <a:xfrm>
              <a:off x="5828397" y="2153540"/>
              <a:ext cx="1102242" cy="983035"/>
              <a:chOff x="5828397" y="2153540"/>
              <a:chExt cx="1102242" cy="1119499"/>
            </a:xfrm>
          </p:grpSpPr>
          <p:sp>
            <p:nvSpPr>
              <p:cNvPr id="68" name="Arc 67"/>
              <p:cNvSpPr/>
              <p:nvPr/>
            </p:nvSpPr>
            <p:spPr>
              <a:xfrm>
                <a:off x="5922236" y="2153540"/>
                <a:ext cx="1008403" cy="1119499"/>
              </a:xfrm>
              <a:prstGeom prst="arc">
                <a:avLst/>
              </a:prstGeom>
              <a:ln w="111125">
                <a:solidFill>
                  <a:srgbClr val="C0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Arc 68"/>
              <p:cNvSpPr/>
              <p:nvPr/>
            </p:nvSpPr>
            <p:spPr>
              <a:xfrm rot="5400000">
                <a:off x="5925347" y="2155049"/>
                <a:ext cx="908341" cy="1102241"/>
              </a:xfrm>
              <a:prstGeom prst="arc">
                <a:avLst/>
              </a:prstGeom>
              <a:ln w="111125">
                <a:solidFill>
                  <a:srgbClr val="C0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 rot="10800000">
              <a:off x="5957968" y="2962737"/>
              <a:ext cx="1073841" cy="621294"/>
              <a:chOff x="5980797" y="2305940"/>
              <a:chExt cx="1102242" cy="1119499"/>
            </a:xfrm>
          </p:grpSpPr>
          <p:sp>
            <p:nvSpPr>
              <p:cNvPr id="66" name="Arc 65"/>
              <p:cNvSpPr/>
              <p:nvPr/>
            </p:nvSpPr>
            <p:spPr>
              <a:xfrm>
                <a:off x="6074636" y="2305940"/>
                <a:ext cx="1008403" cy="1119499"/>
              </a:xfrm>
              <a:prstGeom prst="arc">
                <a:avLst/>
              </a:prstGeom>
              <a:ln w="111125">
                <a:solidFill>
                  <a:srgbClr val="C0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Arc 66"/>
              <p:cNvSpPr/>
              <p:nvPr/>
            </p:nvSpPr>
            <p:spPr>
              <a:xfrm rot="5400000">
                <a:off x="6077747" y="2307449"/>
                <a:ext cx="908341" cy="1102241"/>
              </a:xfrm>
              <a:prstGeom prst="arc">
                <a:avLst/>
              </a:prstGeom>
              <a:ln w="111125">
                <a:solidFill>
                  <a:srgbClr val="C0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5846915" y="3584031"/>
              <a:ext cx="1102242" cy="947137"/>
              <a:chOff x="5828397" y="2153540"/>
              <a:chExt cx="1102242" cy="1119499"/>
            </a:xfrm>
          </p:grpSpPr>
          <p:sp>
            <p:nvSpPr>
              <p:cNvPr id="64" name="Arc 63"/>
              <p:cNvSpPr/>
              <p:nvPr/>
            </p:nvSpPr>
            <p:spPr>
              <a:xfrm>
                <a:off x="5922236" y="2153540"/>
                <a:ext cx="1008403" cy="1119499"/>
              </a:xfrm>
              <a:prstGeom prst="arc">
                <a:avLst/>
              </a:prstGeom>
              <a:ln w="111125">
                <a:solidFill>
                  <a:srgbClr val="C0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Arc 64"/>
              <p:cNvSpPr/>
              <p:nvPr/>
            </p:nvSpPr>
            <p:spPr>
              <a:xfrm rot="5400000">
                <a:off x="5925347" y="2155049"/>
                <a:ext cx="908341" cy="1102241"/>
              </a:xfrm>
              <a:prstGeom prst="arc">
                <a:avLst/>
              </a:prstGeom>
              <a:ln w="111125">
                <a:solidFill>
                  <a:srgbClr val="C0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2" name="Group 71"/>
          <p:cNvGrpSpPr/>
          <p:nvPr/>
        </p:nvGrpSpPr>
        <p:grpSpPr>
          <a:xfrm>
            <a:off x="3589793" y="3743224"/>
            <a:ext cx="875034" cy="970723"/>
            <a:chOff x="4990745" y="2153540"/>
            <a:chExt cx="2041064" cy="2377628"/>
          </a:xfrm>
        </p:grpSpPr>
        <p:cxnSp>
          <p:nvCxnSpPr>
            <p:cNvPr id="73" name="Straight Connector 72"/>
            <p:cNvCxnSpPr>
              <a:endCxn id="84" idx="0"/>
            </p:cNvCxnSpPr>
            <p:nvPr/>
          </p:nvCxnSpPr>
          <p:spPr>
            <a:xfrm>
              <a:off x="5494946" y="2153540"/>
              <a:ext cx="931491" cy="0"/>
            </a:xfrm>
            <a:prstGeom prst="line">
              <a:avLst/>
            </a:prstGeom>
            <a:ln w="111125">
              <a:solidFill>
                <a:srgbClr val="C0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4" name="Arc 73"/>
            <p:cNvSpPr/>
            <p:nvPr/>
          </p:nvSpPr>
          <p:spPr>
            <a:xfrm flipH="1">
              <a:off x="4990745" y="2153540"/>
              <a:ext cx="1083892" cy="1271899"/>
            </a:xfrm>
            <a:prstGeom prst="arc">
              <a:avLst/>
            </a:prstGeom>
            <a:ln w="111125">
              <a:solidFill>
                <a:srgbClr val="C0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/>
            <p:cNvCxnSpPr/>
            <p:nvPr/>
          </p:nvCxnSpPr>
          <p:spPr>
            <a:xfrm>
              <a:off x="4990745" y="2763851"/>
              <a:ext cx="18517" cy="1145136"/>
            </a:xfrm>
            <a:prstGeom prst="line">
              <a:avLst/>
            </a:prstGeom>
            <a:ln w="111125">
              <a:solidFill>
                <a:srgbClr val="C0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 rot="10800000">
              <a:off x="5009262" y="3316480"/>
              <a:ext cx="1435693" cy="1119499"/>
              <a:chOff x="5647346" y="2305940"/>
              <a:chExt cx="1435693" cy="1119499"/>
            </a:xfrm>
          </p:grpSpPr>
          <p:sp>
            <p:nvSpPr>
              <p:cNvPr id="86" name="Arc 85"/>
              <p:cNvSpPr/>
              <p:nvPr/>
            </p:nvSpPr>
            <p:spPr>
              <a:xfrm>
                <a:off x="6074636" y="2305940"/>
                <a:ext cx="1008403" cy="1119499"/>
              </a:xfrm>
              <a:prstGeom prst="arc">
                <a:avLst/>
              </a:prstGeom>
              <a:ln w="111125">
                <a:solidFill>
                  <a:srgbClr val="C0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7" name="Straight Connector 86"/>
              <p:cNvCxnSpPr>
                <a:endCxn id="86" idx="0"/>
              </p:cNvCxnSpPr>
              <p:nvPr/>
            </p:nvCxnSpPr>
            <p:spPr>
              <a:xfrm>
                <a:off x="5647346" y="2305940"/>
                <a:ext cx="931491" cy="0"/>
              </a:xfrm>
              <a:prstGeom prst="line">
                <a:avLst/>
              </a:prstGeom>
              <a:ln w="111125">
                <a:solidFill>
                  <a:srgbClr val="C0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/>
            <p:cNvGrpSpPr/>
            <p:nvPr/>
          </p:nvGrpSpPr>
          <p:grpSpPr>
            <a:xfrm>
              <a:off x="5828397" y="2153540"/>
              <a:ext cx="1102242" cy="983035"/>
              <a:chOff x="5828397" y="2153540"/>
              <a:chExt cx="1102242" cy="1119499"/>
            </a:xfrm>
          </p:grpSpPr>
          <p:sp>
            <p:nvSpPr>
              <p:cNvPr id="84" name="Arc 83"/>
              <p:cNvSpPr/>
              <p:nvPr/>
            </p:nvSpPr>
            <p:spPr>
              <a:xfrm>
                <a:off x="5922236" y="2153540"/>
                <a:ext cx="1008403" cy="1119499"/>
              </a:xfrm>
              <a:prstGeom prst="arc">
                <a:avLst/>
              </a:prstGeom>
              <a:ln w="111125">
                <a:solidFill>
                  <a:srgbClr val="C0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Arc 84"/>
              <p:cNvSpPr/>
              <p:nvPr/>
            </p:nvSpPr>
            <p:spPr>
              <a:xfrm rot="5400000">
                <a:off x="5925347" y="2155049"/>
                <a:ext cx="908341" cy="1102241"/>
              </a:xfrm>
              <a:prstGeom prst="arc">
                <a:avLst/>
              </a:prstGeom>
              <a:ln w="111125">
                <a:solidFill>
                  <a:srgbClr val="C0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 rot="10800000">
              <a:off x="5957968" y="2962737"/>
              <a:ext cx="1073841" cy="621294"/>
              <a:chOff x="5980797" y="2305940"/>
              <a:chExt cx="1102242" cy="1119499"/>
            </a:xfrm>
          </p:grpSpPr>
          <p:sp>
            <p:nvSpPr>
              <p:cNvPr id="82" name="Arc 81"/>
              <p:cNvSpPr/>
              <p:nvPr/>
            </p:nvSpPr>
            <p:spPr>
              <a:xfrm>
                <a:off x="6074636" y="2305940"/>
                <a:ext cx="1008403" cy="1119499"/>
              </a:xfrm>
              <a:prstGeom prst="arc">
                <a:avLst/>
              </a:prstGeom>
              <a:ln w="111125">
                <a:solidFill>
                  <a:srgbClr val="C0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Arc 82"/>
              <p:cNvSpPr/>
              <p:nvPr/>
            </p:nvSpPr>
            <p:spPr>
              <a:xfrm rot="5400000">
                <a:off x="6077747" y="2307449"/>
                <a:ext cx="908341" cy="1102241"/>
              </a:xfrm>
              <a:prstGeom prst="arc">
                <a:avLst/>
              </a:prstGeom>
              <a:ln w="111125">
                <a:solidFill>
                  <a:srgbClr val="C0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5846915" y="3584031"/>
              <a:ext cx="1102242" cy="947137"/>
              <a:chOff x="5828397" y="2153540"/>
              <a:chExt cx="1102242" cy="1119499"/>
            </a:xfrm>
          </p:grpSpPr>
          <p:sp>
            <p:nvSpPr>
              <p:cNvPr id="80" name="Arc 79"/>
              <p:cNvSpPr/>
              <p:nvPr/>
            </p:nvSpPr>
            <p:spPr>
              <a:xfrm>
                <a:off x="5922236" y="2153540"/>
                <a:ext cx="1008403" cy="1119499"/>
              </a:xfrm>
              <a:prstGeom prst="arc">
                <a:avLst/>
              </a:prstGeom>
              <a:ln w="111125">
                <a:solidFill>
                  <a:srgbClr val="C0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Arc 80"/>
              <p:cNvSpPr/>
              <p:nvPr/>
            </p:nvSpPr>
            <p:spPr>
              <a:xfrm rot="5400000">
                <a:off x="5925347" y="2155049"/>
                <a:ext cx="908341" cy="1102241"/>
              </a:xfrm>
              <a:prstGeom prst="arc">
                <a:avLst/>
              </a:prstGeom>
              <a:ln w="111125">
                <a:solidFill>
                  <a:srgbClr val="C0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8" name="Group 87"/>
          <p:cNvGrpSpPr/>
          <p:nvPr/>
        </p:nvGrpSpPr>
        <p:grpSpPr>
          <a:xfrm>
            <a:off x="1913861" y="2364334"/>
            <a:ext cx="2237917" cy="2176860"/>
            <a:chOff x="4990745" y="2153540"/>
            <a:chExt cx="2041064" cy="2377628"/>
          </a:xfrm>
        </p:grpSpPr>
        <p:cxnSp>
          <p:nvCxnSpPr>
            <p:cNvPr id="89" name="Straight Connector 88"/>
            <p:cNvCxnSpPr>
              <a:endCxn id="100" idx="0"/>
            </p:cNvCxnSpPr>
            <p:nvPr/>
          </p:nvCxnSpPr>
          <p:spPr>
            <a:xfrm>
              <a:off x="5494946" y="2153540"/>
              <a:ext cx="931491" cy="0"/>
            </a:xfrm>
            <a:prstGeom prst="line">
              <a:avLst/>
            </a:prstGeom>
            <a:ln w="111125">
              <a:solidFill>
                <a:srgbClr val="FFFF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0" name="Arc 89"/>
            <p:cNvSpPr/>
            <p:nvPr/>
          </p:nvSpPr>
          <p:spPr>
            <a:xfrm flipH="1">
              <a:off x="4990745" y="2153540"/>
              <a:ext cx="1083892" cy="1271899"/>
            </a:xfrm>
            <a:prstGeom prst="arc">
              <a:avLst/>
            </a:prstGeom>
            <a:ln w="111125">
              <a:solidFill>
                <a:srgbClr val="FFFF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Connector 90"/>
            <p:cNvCxnSpPr/>
            <p:nvPr/>
          </p:nvCxnSpPr>
          <p:spPr>
            <a:xfrm>
              <a:off x="4990745" y="2763851"/>
              <a:ext cx="18517" cy="1145136"/>
            </a:xfrm>
            <a:prstGeom prst="line">
              <a:avLst/>
            </a:prstGeom>
            <a:ln w="111125">
              <a:solidFill>
                <a:srgbClr val="FFFF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92" name="Group 91"/>
            <p:cNvGrpSpPr/>
            <p:nvPr/>
          </p:nvGrpSpPr>
          <p:grpSpPr>
            <a:xfrm rot="10800000">
              <a:off x="5009262" y="3316480"/>
              <a:ext cx="1435693" cy="1119499"/>
              <a:chOff x="5647346" y="2305940"/>
              <a:chExt cx="1435693" cy="1119499"/>
            </a:xfrm>
          </p:grpSpPr>
          <p:sp>
            <p:nvSpPr>
              <p:cNvPr id="102" name="Arc 101"/>
              <p:cNvSpPr/>
              <p:nvPr/>
            </p:nvSpPr>
            <p:spPr>
              <a:xfrm>
                <a:off x="6074636" y="2305940"/>
                <a:ext cx="1008403" cy="1119499"/>
              </a:xfrm>
              <a:prstGeom prst="arc">
                <a:avLst/>
              </a:prstGeom>
              <a:ln w="111125">
                <a:solidFill>
                  <a:srgbClr val="FFFF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" name="Straight Connector 102"/>
              <p:cNvCxnSpPr>
                <a:endCxn id="102" idx="0"/>
              </p:cNvCxnSpPr>
              <p:nvPr/>
            </p:nvCxnSpPr>
            <p:spPr>
              <a:xfrm>
                <a:off x="5647346" y="2305940"/>
                <a:ext cx="931491" cy="0"/>
              </a:xfrm>
              <a:prstGeom prst="line">
                <a:avLst/>
              </a:prstGeom>
              <a:ln w="111125">
                <a:solidFill>
                  <a:srgbClr val="FFFF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/>
            <p:cNvGrpSpPr/>
            <p:nvPr/>
          </p:nvGrpSpPr>
          <p:grpSpPr>
            <a:xfrm>
              <a:off x="5828397" y="2153540"/>
              <a:ext cx="1102242" cy="983035"/>
              <a:chOff x="5828397" y="2153540"/>
              <a:chExt cx="1102242" cy="1119499"/>
            </a:xfrm>
          </p:grpSpPr>
          <p:sp>
            <p:nvSpPr>
              <p:cNvPr id="100" name="Arc 99"/>
              <p:cNvSpPr/>
              <p:nvPr/>
            </p:nvSpPr>
            <p:spPr>
              <a:xfrm>
                <a:off x="5922236" y="2153540"/>
                <a:ext cx="1008403" cy="1119499"/>
              </a:xfrm>
              <a:prstGeom prst="arc">
                <a:avLst/>
              </a:prstGeom>
              <a:ln w="111125">
                <a:solidFill>
                  <a:srgbClr val="FFFF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Arc 100"/>
              <p:cNvSpPr/>
              <p:nvPr/>
            </p:nvSpPr>
            <p:spPr>
              <a:xfrm rot="5400000">
                <a:off x="5925347" y="2155049"/>
                <a:ext cx="908341" cy="1102241"/>
              </a:xfrm>
              <a:prstGeom prst="arc">
                <a:avLst/>
              </a:prstGeom>
              <a:ln w="111125">
                <a:solidFill>
                  <a:srgbClr val="FFFF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 rot="10800000">
              <a:off x="5957968" y="2962737"/>
              <a:ext cx="1073841" cy="621294"/>
              <a:chOff x="5980797" y="2305940"/>
              <a:chExt cx="1102242" cy="1119499"/>
            </a:xfrm>
          </p:grpSpPr>
          <p:sp>
            <p:nvSpPr>
              <p:cNvPr id="98" name="Arc 97"/>
              <p:cNvSpPr/>
              <p:nvPr/>
            </p:nvSpPr>
            <p:spPr>
              <a:xfrm>
                <a:off x="6074636" y="2305940"/>
                <a:ext cx="1008403" cy="1119499"/>
              </a:xfrm>
              <a:prstGeom prst="arc">
                <a:avLst/>
              </a:prstGeom>
              <a:ln w="111125">
                <a:solidFill>
                  <a:srgbClr val="FFFF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Arc 98"/>
              <p:cNvSpPr/>
              <p:nvPr/>
            </p:nvSpPr>
            <p:spPr>
              <a:xfrm rot="5400000">
                <a:off x="6077747" y="2307449"/>
                <a:ext cx="908341" cy="1102241"/>
              </a:xfrm>
              <a:prstGeom prst="arc">
                <a:avLst/>
              </a:prstGeom>
              <a:ln w="111125">
                <a:solidFill>
                  <a:srgbClr val="FFFF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5846915" y="3584031"/>
              <a:ext cx="1102242" cy="947137"/>
              <a:chOff x="5828397" y="2153540"/>
              <a:chExt cx="1102242" cy="1119499"/>
            </a:xfrm>
          </p:grpSpPr>
          <p:sp>
            <p:nvSpPr>
              <p:cNvPr id="96" name="Arc 95"/>
              <p:cNvSpPr/>
              <p:nvPr/>
            </p:nvSpPr>
            <p:spPr>
              <a:xfrm>
                <a:off x="5922236" y="2153540"/>
                <a:ext cx="1008403" cy="1119499"/>
              </a:xfrm>
              <a:prstGeom prst="arc">
                <a:avLst/>
              </a:prstGeom>
              <a:ln w="111125">
                <a:solidFill>
                  <a:srgbClr val="FFFF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Arc 96"/>
              <p:cNvSpPr/>
              <p:nvPr/>
            </p:nvSpPr>
            <p:spPr>
              <a:xfrm rot="5400000">
                <a:off x="5925347" y="2155049"/>
                <a:ext cx="908341" cy="1102241"/>
              </a:xfrm>
              <a:prstGeom prst="arc">
                <a:avLst/>
              </a:prstGeom>
              <a:ln w="111125">
                <a:solidFill>
                  <a:srgbClr val="FFFF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4" name="Oval Callout 103"/>
          <p:cNvSpPr/>
          <p:nvPr/>
        </p:nvSpPr>
        <p:spPr>
          <a:xfrm>
            <a:off x="0" y="4675020"/>
            <a:ext cx="1610313" cy="885902"/>
          </a:xfrm>
          <a:prstGeom prst="wedgeEllipseCallout">
            <a:avLst>
              <a:gd name="adj1" fmla="val 65868"/>
              <a:gd name="adj2" fmla="val -58897"/>
            </a:avLst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Power</a:t>
            </a:r>
          </a:p>
          <a:p>
            <a:pPr algn="ctr"/>
            <a:r>
              <a:rPr lang="en-US" dirty="0" smtClean="0"/>
              <a:t>waveguide</a:t>
            </a:r>
            <a:endParaRPr lang="en-US" dirty="0"/>
          </a:p>
        </p:txBody>
      </p:sp>
      <p:sp>
        <p:nvSpPr>
          <p:cNvPr id="105" name="Oval Callout 104"/>
          <p:cNvSpPr/>
          <p:nvPr/>
        </p:nvSpPr>
        <p:spPr>
          <a:xfrm>
            <a:off x="1596107" y="5430602"/>
            <a:ext cx="1610313" cy="885902"/>
          </a:xfrm>
          <a:prstGeom prst="wedgeEllipseCallout">
            <a:avLst>
              <a:gd name="adj1" fmla="val 61035"/>
              <a:gd name="adj2" fmla="val -147839"/>
            </a:avLst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waveguide</a:t>
            </a:r>
            <a:endParaRPr lang="en-US" dirty="0"/>
          </a:p>
        </p:txBody>
      </p:sp>
      <p:sp>
        <p:nvSpPr>
          <p:cNvPr id="107" name="Oval 106"/>
          <p:cNvSpPr/>
          <p:nvPr/>
        </p:nvSpPr>
        <p:spPr>
          <a:xfrm>
            <a:off x="7727004" y="3734437"/>
            <a:ext cx="807396" cy="795663"/>
          </a:xfrm>
          <a:prstGeom prst="ellipse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/>
          <p:cNvCxnSpPr>
            <a:stCxn id="107" idx="0"/>
          </p:cNvCxnSpPr>
          <p:nvPr/>
        </p:nvCxnSpPr>
        <p:spPr>
          <a:xfrm flipV="1">
            <a:off x="8130702" y="3528833"/>
            <a:ext cx="1440810" cy="2056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107" idx="4"/>
          </p:cNvCxnSpPr>
          <p:nvPr/>
        </p:nvCxnSpPr>
        <p:spPr>
          <a:xfrm>
            <a:off x="8130702" y="4530100"/>
            <a:ext cx="1440810" cy="183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/>
          <p:cNvSpPr/>
          <p:nvPr/>
        </p:nvSpPr>
        <p:spPr>
          <a:xfrm>
            <a:off x="9571512" y="3528833"/>
            <a:ext cx="1900052" cy="118511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/>
          <p:cNvCxnSpPr/>
          <p:nvPr/>
        </p:nvCxnSpPr>
        <p:spPr>
          <a:xfrm>
            <a:off x="9571512" y="3778522"/>
            <a:ext cx="19000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9571512" y="4073598"/>
            <a:ext cx="19000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9571512" y="4073788"/>
            <a:ext cx="19000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9571512" y="4368864"/>
            <a:ext cx="19000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9844644" y="3453526"/>
            <a:ext cx="1876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P-Cluster 1</a:t>
            </a:r>
            <a:endParaRPr lang="en-US" dirty="0"/>
          </a:p>
        </p:txBody>
      </p:sp>
      <p:sp>
        <p:nvSpPr>
          <p:cNvPr id="119" name="TextBox 118"/>
          <p:cNvSpPr txBox="1"/>
          <p:nvPr/>
        </p:nvSpPr>
        <p:spPr>
          <a:xfrm>
            <a:off x="9842661" y="3736551"/>
            <a:ext cx="1876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P-Cluster 2</a:t>
            </a:r>
            <a:endParaRPr lang="en-US" dirty="0"/>
          </a:p>
        </p:txBody>
      </p:sp>
      <p:sp>
        <p:nvSpPr>
          <p:cNvPr id="120" name="TextBox 119"/>
          <p:cNvSpPr txBox="1"/>
          <p:nvPr/>
        </p:nvSpPr>
        <p:spPr>
          <a:xfrm>
            <a:off x="9840678" y="4034633"/>
            <a:ext cx="1876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P-Cluster 3</a:t>
            </a:r>
            <a:endParaRPr lang="en-US" dirty="0"/>
          </a:p>
        </p:txBody>
      </p:sp>
      <p:sp>
        <p:nvSpPr>
          <p:cNvPr id="121" name="TextBox 120"/>
          <p:cNvSpPr txBox="1"/>
          <p:nvPr/>
        </p:nvSpPr>
        <p:spPr>
          <a:xfrm>
            <a:off x="9838695" y="4377033"/>
            <a:ext cx="1876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P-Cluster 4</a:t>
            </a:r>
            <a:endParaRPr lang="en-US" dirty="0"/>
          </a:p>
        </p:txBody>
      </p:sp>
      <p:sp>
        <p:nvSpPr>
          <p:cNvPr id="122" name="TextBox 121"/>
          <p:cNvSpPr txBox="1"/>
          <p:nvPr/>
        </p:nvSpPr>
        <p:spPr>
          <a:xfrm>
            <a:off x="9541812" y="2762860"/>
            <a:ext cx="2790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1/4</a:t>
            </a:r>
            <a:r>
              <a:rPr lang="en-US" baseline="30000" dirty="0" smtClean="0"/>
              <a:t>th</a:t>
            </a:r>
            <a:r>
              <a:rPr lang="en-US" dirty="0" smtClean="0"/>
              <a:t> of the bandwidth is assigned to each P-Cluster</a:t>
            </a:r>
            <a:endParaRPr lang="en-US" dirty="0"/>
          </a:p>
        </p:txBody>
      </p:sp>
      <p:cxnSp>
        <p:nvCxnSpPr>
          <p:cNvPr id="128" name="Straight Connector 127"/>
          <p:cNvCxnSpPr/>
          <p:nvPr/>
        </p:nvCxnSpPr>
        <p:spPr>
          <a:xfrm>
            <a:off x="11629900" y="4541194"/>
            <a:ext cx="2335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>
            <a:off x="11863448" y="4541194"/>
            <a:ext cx="0" cy="672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8419605" y="5138164"/>
            <a:ext cx="3669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F0000"/>
                </a:solidFill>
              </a:rPr>
              <a:t>Source</a:t>
            </a:r>
            <a:r>
              <a:rPr lang="en-US" dirty="0" smtClean="0"/>
              <a:t>: Anyone in P-Cluster 4</a:t>
            </a:r>
          </a:p>
          <a:p>
            <a:pPr algn="r"/>
            <a:r>
              <a:rPr lang="en-US" dirty="0" smtClean="0">
                <a:solidFill>
                  <a:srgbClr val="FF0000"/>
                </a:solidFill>
              </a:rPr>
              <a:t>Destination</a:t>
            </a:r>
            <a:r>
              <a:rPr lang="en-US" dirty="0" smtClean="0"/>
              <a:t>: Anyone in the O-Cluster</a:t>
            </a:r>
            <a:endParaRPr lang="en-US" dirty="0"/>
          </a:p>
        </p:txBody>
      </p:sp>
      <p:sp>
        <p:nvSpPr>
          <p:cNvPr id="133" name="Right Brace 132"/>
          <p:cNvSpPr/>
          <p:nvPr/>
        </p:nvSpPr>
        <p:spPr>
          <a:xfrm>
            <a:off x="11460092" y="4361451"/>
            <a:ext cx="160328" cy="369332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Box 134"/>
          <p:cNvSpPr txBox="1"/>
          <p:nvPr/>
        </p:nvSpPr>
        <p:spPr>
          <a:xfrm>
            <a:off x="2638426" y="1268379"/>
            <a:ext cx="169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O-Cluster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51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22222E-6 L 0.33216 0.0002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5" grpId="0" animBg="1"/>
      <p:bldP spid="107" grpId="0" animBg="1"/>
      <p:bldP spid="112" grpId="0" animBg="1"/>
      <p:bldP spid="118" grpId="0"/>
      <p:bldP spid="119" grpId="0"/>
      <p:bldP spid="120" grpId="0"/>
      <p:bldP spid="121" grpId="0"/>
      <p:bldP spid="122" grpId="0"/>
      <p:bldP spid="132" grpId="0"/>
      <p:bldP spid="13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Bank Access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003F7-35FD-43D4-919D-3FC023DB3A0A}" type="datetime1">
              <a:rPr lang="en-US" smtClean="0"/>
              <a:t>5/6/2016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59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330092" y="1922348"/>
            <a:ext cx="1281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O-Cluster1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482208" y="1913802"/>
            <a:ext cx="1281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O-Cluster2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330092" y="5344148"/>
            <a:ext cx="1281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O-Cluster3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482208" y="5335602"/>
            <a:ext cx="1281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O-Cluster4</a:t>
            </a:r>
            <a:endParaRPr lang="en-US" dirty="0"/>
          </a:p>
        </p:txBody>
      </p:sp>
      <p:sp>
        <p:nvSpPr>
          <p:cNvPr id="95" name="Rounded Rectangle 94"/>
          <p:cNvSpPr/>
          <p:nvPr/>
        </p:nvSpPr>
        <p:spPr>
          <a:xfrm>
            <a:off x="4330092" y="2375166"/>
            <a:ext cx="1563880" cy="1358782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ounded Rectangle 95"/>
          <p:cNvSpPr/>
          <p:nvPr/>
        </p:nvSpPr>
        <p:spPr>
          <a:xfrm>
            <a:off x="5118976" y="2978778"/>
            <a:ext cx="781940" cy="751008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ounded Rectangle 96"/>
          <p:cNvSpPr/>
          <p:nvPr/>
        </p:nvSpPr>
        <p:spPr>
          <a:xfrm>
            <a:off x="6029281" y="2371004"/>
            <a:ext cx="1563880" cy="1358782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ounded Rectangle 97"/>
          <p:cNvSpPr/>
          <p:nvPr/>
        </p:nvSpPr>
        <p:spPr>
          <a:xfrm>
            <a:off x="6036225" y="2982742"/>
            <a:ext cx="781940" cy="751008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Group 102"/>
          <p:cNvGrpSpPr/>
          <p:nvPr/>
        </p:nvGrpSpPr>
        <p:grpSpPr>
          <a:xfrm>
            <a:off x="4330092" y="3863804"/>
            <a:ext cx="3263069" cy="1366908"/>
            <a:chOff x="6460529" y="2318317"/>
            <a:chExt cx="3263069" cy="1366908"/>
          </a:xfrm>
        </p:grpSpPr>
        <p:sp>
          <p:nvSpPr>
            <p:cNvPr id="99" name="Rounded Rectangle 98"/>
            <p:cNvSpPr/>
            <p:nvPr/>
          </p:nvSpPr>
          <p:spPr>
            <a:xfrm>
              <a:off x="6460529" y="2326443"/>
              <a:ext cx="1563880" cy="1358782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7238997" y="2326443"/>
              <a:ext cx="781940" cy="751008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ounded Rectangle 100"/>
            <p:cNvSpPr/>
            <p:nvPr/>
          </p:nvSpPr>
          <p:spPr>
            <a:xfrm>
              <a:off x="8159718" y="2322281"/>
              <a:ext cx="1563880" cy="1358782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8166662" y="2318317"/>
              <a:ext cx="781940" cy="751008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52548" y="2558165"/>
            <a:ext cx="875034" cy="970723"/>
            <a:chOff x="4990745" y="2153540"/>
            <a:chExt cx="2041064" cy="2377628"/>
          </a:xfrm>
        </p:grpSpPr>
        <p:cxnSp>
          <p:nvCxnSpPr>
            <p:cNvPr id="16" name="Straight Connector 15"/>
            <p:cNvCxnSpPr>
              <a:endCxn id="27" idx="0"/>
            </p:cNvCxnSpPr>
            <p:nvPr/>
          </p:nvCxnSpPr>
          <p:spPr>
            <a:xfrm>
              <a:off x="5494946" y="2153540"/>
              <a:ext cx="931491" cy="0"/>
            </a:xfrm>
            <a:prstGeom prst="line">
              <a:avLst/>
            </a:prstGeom>
            <a:ln w="111125">
              <a:solidFill>
                <a:srgbClr val="C0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Arc 16"/>
            <p:cNvSpPr/>
            <p:nvPr/>
          </p:nvSpPr>
          <p:spPr>
            <a:xfrm flipH="1">
              <a:off x="4990745" y="2153540"/>
              <a:ext cx="1083892" cy="1271899"/>
            </a:xfrm>
            <a:prstGeom prst="arc">
              <a:avLst/>
            </a:prstGeom>
            <a:ln w="111125">
              <a:solidFill>
                <a:srgbClr val="C0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4990745" y="2763851"/>
              <a:ext cx="18517" cy="1145136"/>
            </a:xfrm>
            <a:prstGeom prst="line">
              <a:avLst/>
            </a:prstGeom>
            <a:ln w="111125">
              <a:solidFill>
                <a:srgbClr val="C0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9" name="Group 18"/>
            <p:cNvGrpSpPr/>
            <p:nvPr/>
          </p:nvGrpSpPr>
          <p:grpSpPr>
            <a:xfrm rot="10800000">
              <a:off x="5009262" y="3316480"/>
              <a:ext cx="1435693" cy="1119499"/>
              <a:chOff x="5647346" y="2305940"/>
              <a:chExt cx="1435693" cy="1119499"/>
            </a:xfrm>
          </p:grpSpPr>
          <p:sp>
            <p:nvSpPr>
              <p:cNvPr id="29" name="Arc 28"/>
              <p:cNvSpPr/>
              <p:nvPr/>
            </p:nvSpPr>
            <p:spPr>
              <a:xfrm>
                <a:off x="6074636" y="2305940"/>
                <a:ext cx="1008403" cy="1119499"/>
              </a:xfrm>
              <a:prstGeom prst="arc">
                <a:avLst/>
              </a:prstGeom>
              <a:ln w="111125">
                <a:solidFill>
                  <a:srgbClr val="C0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Connector 29"/>
              <p:cNvCxnSpPr>
                <a:endCxn id="29" idx="0"/>
              </p:cNvCxnSpPr>
              <p:nvPr/>
            </p:nvCxnSpPr>
            <p:spPr>
              <a:xfrm>
                <a:off x="5647346" y="2305940"/>
                <a:ext cx="931491" cy="0"/>
              </a:xfrm>
              <a:prstGeom prst="line">
                <a:avLst/>
              </a:prstGeom>
              <a:ln w="111125">
                <a:solidFill>
                  <a:srgbClr val="C0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/>
            <p:cNvGrpSpPr/>
            <p:nvPr/>
          </p:nvGrpSpPr>
          <p:grpSpPr>
            <a:xfrm>
              <a:off x="5828397" y="2153540"/>
              <a:ext cx="1102242" cy="983035"/>
              <a:chOff x="5828397" y="2153540"/>
              <a:chExt cx="1102242" cy="1119499"/>
            </a:xfrm>
          </p:grpSpPr>
          <p:sp>
            <p:nvSpPr>
              <p:cNvPr id="27" name="Arc 26"/>
              <p:cNvSpPr/>
              <p:nvPr/>
            </p:nvSpPr>
            <p:spPr>
              <a:xfrm>
                <a:off x="5922236" y="2153540"/>
                <a:ext cx="1008403" cy="1119499"/>
              </a:xfrm>
              <a:prstGeom prst="arc">
                <a:avLst/>
              </a:prstGeom>
              <a:ln w="111125">
                <a:solidFill>
                  <a:srgbClr val="C0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Arc 27"/>
              <p:cNvSpPr/>
              <p:nvPr/>
            </p:nvSpPr>
            <p:spPr>
              <a:xfrm rot="5400000">
                <a:off x="5925347" y="2155049"/>
                <a:ext cx="908341" cy="1102241"/>
              </a:xfrm>
              <a:prstGeom prst="arc">
                <a:avLst/>
              </a:prstGeom>
              <a:ln w="111125">
                <a:solidFill>
                  <a:srgbClr val="C0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 rot="10800000">
              <a:off x="5957968" y="2962737"/>
              <a:ext cx="1073841" cy="621294"/>
              <a:chOff x="5980797" y="2305940"/>
              <a:chExt cx="1102242" cy="1119499"/>
            </a:xfrm>
          </p:grpSpPr>
          <p:sp>
            <p:nvSpPr>
              <p:cNvPr id="25" name="Arc 24"/>
              <p:cNvSpPr/>
              <p:nvPr/>
            </p:nvSpPr>
            <p:spPr>
              <a:xfrm>
                <a:off x="6074636" y="2305940"/>
                <a:ext cx="1008403" cy="1119499"/>
              </a:xfrm>
              <a:prstGeom prst="arc">
                <a:avLst/>
              </a:prstGeom>
              <a:ln w="111125">
                <a:solidFill>
                  <a:srgbClr val="C0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Arc 25"/>
              <p:cNvSpPr/>
              <p:nvPr/>
            </p:nvSpPr>
            <p:spPr>
              <a:xfrm rot="5400000">
                <a:off x="6077747" y="2307449"/>
                <a:ext cx="908341" cy="1102241"/>
              </a:xfrm>
              <a:prstGeom prst="arc">
                <a:avLst/>
              </a:prstGeom>
              <a:ln w="111125">
                <a:solidFill>
                  <a:srgbClr val="C0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5846915" y="3584031"/>
              <a:ext cx="1102242" cy="947137"/>
              <a:chOff x="5828397" y="2153540"/>
              <a:chExt cx="1102242" cy="1119499"/>
            </a:xfrm>
          </p:grpSpPr>
          <p:sp>
            <p:nvSpPr>
              <p:cNvPr id="23" name="Arc 22"/>
              <p:cNvSpPr/>
              <p:nvPr/>
            </p:nvSpPr>
            <p:spPr>
              <a:xfrm>
                <a:off x="5922236" y="2153540"/>
                <a:ext cx="1008403" cy="1119499"/>
              </a:xfrm>
              <a:prstGeom prst="arc">
                <a:avLst/>
              </a:prstGeom>
              <a:ln w="111125">
                <a:solidFill>
                  <a:srgbClr val="C0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Arc 23"/>
              <p:cNvSpPr/>
              <p:nvPr/>
            </p:nvSpPr>
            <p:spPr>
              <a:xfrm rot="5400000">
                <a:off x="5925347" y="2155049"/>
                <a:ext cx="908341" cy="1102241"/>
              </a:xfrm>
              <a:prstGeom prst="arc">
                <a:avLst/>
              </a:prstGeom>
              <a:ln w="111125">
                <a:solidFill>
                  <a:srgbClr val="C0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5" name="Group 104"/>
          <p:cNvGrpSpPr/>
          <p:nvPr/>
        </p:nvGrpSpPr>
        <p:grpSpPr>
          <a:xfrm>
            <a:off x="5316221" y="3170209"/>
            <a:ext cx="1307490" cy="1346272"/>
            <a:chOff x="4990745" y="2153540"/>
            <a:chExt cx="2041064" cy="2377628"/>
          </a:xfrm>
        </p:grpSpPr>
        <p:cxnSp>
          <p:nvCxnSpPr>
            <p:cNvPr id="106" name="Straight Connector 105"/>
            <p:cNvCxnSpPr>
              <a:endCxn id="117" idx="0"/>
            </p:cNvCxnSpPr>
            <p:nvPr/>
          </p:nvCxnSpPr>
          <p:spPr>
            <a:xfrm>
              <a:off x="5494946" y="2153540"/>
              <a:ext cx="931491" cy="0"/>
            </a:xfrm>
            <a:prstGeom prst="line">
              <a:avLst/>
            </a:prstGeom>
            <a:ln w="111125">
              <a:solidFill>
                <a:srgbClr val="C0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7" name="Arc 106"/>
            <p:cNvSpPr/>
            <p:nvPr/>
          </p:nvSpPr>
          <p:spPr>
            <a:xfrm flipH="1">
              <a:off x="4990745" y="2153540"/>
              <a:ext cx="1083892" cy="1271899"/>
            </a:xfrm>
            <a:prstGeom prst="arc">
              <a:avLst/>
            </a:prstGeom>
            <a:ln w="111125">
              <a:solidFill>
                <a:srgbClr val="C0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107"/>
            <p:cNvCxnSpPr/>
            <p:nvPr/>
          </p:nvCxnSpPr>
          <p:spPr>
            <a:xfrm>
              <a:off x="4990745" y="2763851"/>
              <a:ext cx="18517" cy="1145136"/>
            </a:xfrm>
            <a:prstGeom prst="line">
              <a:avLst/>
            </a:prstGeom>
            <a:ln w="111125">
              <a:solidFill>
                <a:srgbClr val="C0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09" name="Group 108"/>
            <p:cNvGrpSpPr/>
            <p:nvPr/>
          </p:nvGrpSpPr>
          <p:grpSpPr>
            <a:xfrm rot="10800000">
              <a:off x="5009262" y="3316480"/>
              <a:ext cx="1435693" cy="1119499"/>
              <a:chOff x="5647346" y="2305940"/>
              <a:chExt cx="1435693" cy="1119499"/>
            </a:xfrm>
          </p:grpSpPr>
          <p:sp>
            <p:nvSpPr>
              <p:cNvPr id="119" name="Arc 118"/>
              <p:cNvSpPr/>
              <p:nvPr/>
            </p:nvSpPr>
            <p:spPr>
              <a:xfrm>
                <a:off x="6074636" y="2305940"/>
                <a:ext cx="1008403" cy="1119499"/>
              </a:xfrm>
              <a:prstGeom prst="arc">
                <a:avLst/>
              </a:prstGeom>
              <a:ln w="111125">
                <a:solidFill>
                  <a:srgbClr val="C0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0" name="Straight Connector 119"/>
              <p:cNvCxnSpPr>
                <a:endCxn id="119" idx="0"/>
              </p:cNvCxnSpPr>
              <p:nvPr/>
            </p:nvCxnSpPr>
            <p:spPr>
              <a:xfrm>
                <a:off x="5647346" y="2305940"/>
                <a:ext cx="931491" cy="0"/>
              </a:xfrm>
              <a:prstGeom prst="line">
                <a:avLst/>
              </a:prstGeom>
              <a:ln w="111125">
                <a:solidFill>
                  <a:srgbClr val="C0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5828397" y="2153540"/>
              <a:ext cx="1102242" cy="983035"/>
              <a:chOff x="5828397" y="2153540"/>
              <a:chExt cx="1102242" cy="1119499"/>
            </a:xfrm>
          </p:grpSpPr>
          <p:sp>
            <p:nvSpPr>
              <p:cNvPr id="117" name="Arc 116"/>
              <p:cNvSpPr/>
              <p:nvPr/>
            </p:nvSpPr>
            <p:spPr>
              <a:xfrm>
                <a:off x="5922236" y="2153540"/>
                <a:ext cx="1008403" cy="1119499"/>
              </a:xfrm>
              <a:prstGeom prst="arc">
                <a:avLst/>
              </a:prstGeom>
              <a:ln w="111125">
                <a:solidFill>
                  <a:srgbClr val="C0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Arc 117"/>
              <p:cNvSpPr/>
              <p:nvPr/>
            </p:nvSpPr>
            <p:spPr>
              <a:xfrm rot="5400000">
                <a:off x="5925347" y="2155049"/>
                <a:ext cx="908341" cy="1102241"/>
              </a:xfrm>
              <a:prstGeom prst="arc">
                <a:avLst/>
              </a:prstGeom>
              <a:ln w="111125">
                <a:solidFill>
                  <a:srgbClr val="C0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 rot="10800000">
              <a:off x="5957968" y="2962737"/>
              <a:ext cx="1073841" cy="621294"/>
              <a:chOff x="5980797" y="2305940"/>
              <a:chExt cx="1102242" cy="1119499"/>
            </a:xfrm>
          </p:grpSpPr>
          <p:sp>
            <p:nvSpPr>
              <p:cNvPr id="115" name="Arc 114"/>
              <p:cNvSpPr/>
              <p:nvPr/>
            </p:nvSpPr>
            <p:spPr>
              <a:xfrm>
                <a:off x="6074636" y="2305940"/>
                <a:ext cx="1008403" cy="1119499"/>
              </a:xfrm>
              <a:prstGeom prst="arc">
                <a:avLst/>
              </a:prstGeom>
              <a:ln w="111125">
                <a:solidFill>
                  <a:srgbClr val="C0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Arc 115"/>
              <p:cNvSpPr/>
              <p:nvPr/>
            </p:nvSpPr>
            <p:spPr>
              <a:xfrm rot="5400000">
                <a:off x="6077747" y="2307449"/>
                <a:ext cx="908341" cy="1102241"/>
              </a:xfrm>
              <a:prstGeom prst="arc">
                <a:avLst/>
              </a:prstGeom>
              <a:ln w="111125">
                <a:solidFill>
                  <a:srgbClr val="C0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5846915" y="3584031"/>
              <a:ext cx="1102242" cy="947137"/>
              <a:chOff x="5828397" y="2153540"/>
              <a:chExt cx="1102242" cy="1119499"/>
            </a:xfrm>
          </p:grpSpPr>
          <p:sp>
            <p:nvSpPr>
              <p:cNvPr id="113" name="Arc 112"/>
              <p:cNvSpPr/>
              <p:nvPr/>
            </p:nvSpPr>
            <p:spPr>
              <a:xfrm>
                <a:off x="5922236" y="2153540"/>
                <a:ext cx="1008403" cy="1119499"/>
              </a:xfrm>
              <a:prstGeom prst="arc">
                <a:avLst/>
              </a:prstGeom>
              <a:ln w="111125">
                <a:solidFill>
                  <a:srgbClr val="C0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Arc 113"/>
              <p:cNvSpPr/>
              <p:nvPr/>
            </p:nvSpPr>
            <p:spPr>
              <a:xfrm rot="5400000">
                <a:off x="5925347" y="2155049"/>
                <a:ext cx="908341" cy="1102241"/>
              </a:xfrm>
              <a:prstGeom prst="arc">
                <a:avLst/>
              </a:prstGeom>
              <a:ln w="111125">
                <a:solidFill>
                  <a:srgbClr val="C0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4" name="Oval 103"/>
          <p:cNvSpPr/>
          <p:nvPr/>
        </p:nvSpPr>
        <p:spPr>
          <a:xfrm>
            <a:off x="4679846" y="2444729"/>
            <a:ext cx="223736" cy="225624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Horizontal Scroll 123"/>
          <p:cNvSpPr/>
          <p:nvPr/>
        </p:nvSpPr>
        <p:spPr>
          <a:xfrm>
            <a:off x="7956135" y="2876412"/>
            <a:ext cx="3948157" cy="1873718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Dynamic Set Creation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Set =&gt;1 Bank in every O-Cluster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 hub b/w O-Link &amp; CB-Link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01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33333E-6 L 1.25E-6 0.00023 C 0.0043 0.00023 0.00924 0.00069 0.01354 0.00069 C 0.0181 0.00069 0.02279 0.00046 0.02747 0.00046 C 0.03073 -0.00093 0.02851 -0.00023 0.0345 3.33333E-6 C 0.03529 0.00023 0.03607 0.00023 0.03698 0.00046 C 0.03724 0.00046 0.0375 0.00069 0.03776 0.00069 C 0.03841 0.00069 0.03919 0.00092 0.03997 0.00092 C 0.04219 0.00162 0.04088 0.00139 0.04362 0.00185 C 0.04557 0.00231 0.04362 0.00162 0.04492 0.00231 C 0.04531 0.00254 0.0457 0.00254 0.04622 0.00277 L 0.04805 0.00393 C 0.04974 0.00509 0.04713 0.00347 0.04896 0.00486 C 0.04922 0.00509 0.04961 0.00509 0.04987 0.00532 L 0.05039 0.00555 C 0.05143 0.00856 0.04974 0.00416 0.05117 0.0074 C 0.05143 0.00787 0.05143 0.00856 0.05182 0.00902 L 0.05273 0.00995 L 0.05325 0.01064 L 0.05417 0.01319 C 0.0543 0.01342 0.05443 0.01365 0.05443 0.01389 L 0.05482 0.01551 C 0.05482 0.01597 0.05482 0.0162 0.05495 0.01643 C 0.05508 0.01666 0.05521 0.01689 0.05521 0.01736 C 0.05534 0.01782 0.05547 0.01828 0.0556 0.01898 C 0.05573 0.02014 0.0556 0.01944 0.05586 0.02083 C 0.05586 0.02222 0.05599 0.02361 0.05599 0.025 C 0.05612 0.02708 0.05612 0.02731 0.05638 0.02916 C 0.05625 0.03032 0.05625 0.03171 0.05612 0.03287 C 0.05612 0.03333 0.05599 0.03472 0.05586 0.03541 C 0.05573 0.03564 0.0556 0.03588 0.0556 0.03611 C 0.05547 0.03634 0.05547 0.0368 0.05534 0.03703 C 0.05521 0.03727 0.05508 0.03703 0.05495 0.03727 C 0.05456 0.0375 0.05404 0.03842 0.05404 0.03865 C 0.05364 0.03912 0.05364 0.03935 0.05325 0.04004 C 0.05299 0.04027 0.05286 0.04027 0.05273 0.04051 C 0.0513 0.04282 0.05364 0.03981 0.0513 0.04259 L 0.05091 0.04305 C 0.05065 0.04328 0.05052 0.04352 0.05039 0.04375 C 0.05013 0.04375 0.04974 0.04398 0.04948 0.04421 C 0.04909 0.04467 0.0487 0.04514 0.04831 0.04537 C 0.04805 0.04537 0.04779 0.0456 0.04752 0.0456 C 0.04739 0.04583 0.04713 0.04606 0.047 0.04606 C 0.04674 0.04629 0.04648 0.04629 0.04622 0.04652 C 0.04596 0.04652 0.04583 0.04652 0.0457 0.04676 C 0.04544 0.04676 0.04518 0.04676 0.04492 0.04699 C 0.04466 0.04722 0.04427 0.04745 0.04401 0.04745 C 0.04349 0.04768 0.0431 0.04791 0.04258 0.04814 C 0.04245 0.04814 0.04232 0.04838 0.04206 0.04838 C 0.04167 0.04861 0.04036 0.04884 0.0401 0.04884 C 0.03971 0.04907 0.03945 0.0493 0.03919 0.04953 C 0.03893 0.04953 0.03867 0.04953 0.03854 0.04977 C 0.03763 0.05023 0.03685 0.05092 0.03607 0.05115 C 0.03568 0.05115 0.03542 0.05139 0.03502 0.05139 C 0.03489 0.05139 0.03476 0.05162 0.03463 0.05162 C 0.03411 0.05185 0.03307 0.05208 0.03255 0.05231 C 0.03034 0.05324 0.03307 0.05254 0.03034 0.05301 C 0.0293 0.0537 0.03073 0.05301 0.0293 0.0537 C 0.02917 0.0537 0.02904 0.05393 0.02877 0.05393 C 0.02708 0.05463 0.02917 0.05347 0.02708 0.05463 C 0.02695 0.05486 0.02682 0.05486 0.02669 0.05509 L 0.02526 0.05671 C 0.02513 0.05694 0.02487 0.05694 0.02474 0.05717 L 0.02435 0.0581 C 0.02396 0.0618 0.02448 0.05833 0.02383 0.06064 C 0.0237 0.06111 0.02357 0.06157 0.02357 0.06227 C 0.02344 0.0625 0.02344 0.06273 0.02331 0.06296 C 0.02292 0.06412 0.02305 0.06365 0.02292 0.06481 C 0.02318 0.06944 0.02266 0.06551 0.02357 0.06759 C 0.02357 0.06782 0.02383 0.06944 0.02383 0.06967 C 0.02396 0.0706 0.02409 0.07106 0.02448 0.07199 C 0.02461 0.07222 0.02474 0.07245 0.02487 0.07268 C 0.02513 0.07361 0.02526 0.07477 0.02565 0.07523 L 0.02617 0.07592 C 0.02669 0.07731 0.0263 0.07639 0.02747 0.07777 C 0.0276 0.07801 0.02773 0.07824 0.02786 0.07824 C 0.02799 0.07847 0.02825 0.07847 0.02838 0.0787 C 0.02982 0.07986 0.02734 0.07824 0.02982 0.07963 L 0.03021 0.08009 C 0.03034 0.08009 0.0306 0.08009 0.03073 0.08032 C 0.03086 0.08055 0.03099 0.08078 0.03112 0.08078 C 0.03138 0.08102 0.03164 0.08102 0.03177 0.08102 C 0.0345 0.08264 0.03099 0.08078 0.03372 0.08194 C 0.03385 0.08194 0.03398 0.08217 0.03411 0.08217 C 0.0345 0.0824 0.03502 0.0824 0.03542 0.0824 C 0.03581 0.08264 0.03607 0.08287 0.03646 0.0831 C 0.03685 0.0831 0.03737 0.0831 0.03776 0.08333 C 0.03789 0.08333 0.03815 0.08356 0.03841 0.08356 C 0.03854 0.08356 0.03867 0.08379 0.0388 0.08379 C 0.03971 0.08402 0.04127 0.08449 0.04127 0.08472 L 0.04232 0.08495 C 0.04245 0.08518 0.04258 0.08518 0.04271 0.08518 C 0.0431 0.08564 0.04336 0.08611 0.04362 0.08634 L 0.04466 0.08703 C 0.0444 0.08611 0.0444 0.08634 0.0444 0.08588 L 0.04414 0.08634 " pathEditMode="relative" rAng="0" ptsTypes="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414 0.08634 L 0.04414 0.08657 C 0.04492 0.08634 0.0457 0.08634 0.04661 0.08657 C 0.05143 0.0875 0.04206 0.08611 0.04935 0.08727 C 0.05026 0.0875 0.05117 0.0875 0.05221 0.08773 C 0.05273 0.08773 0.05312 0.08796 0.05364 0.08796 L 0.10013 0.08889 L 0.1043 0.08912 C 0.10612 0.08935 0.10794 0.08935 0.10976 0.08958 C 0.10989 0.08958 0.11016 0.08981 0.11029 0.08981 C 0.11133 0.09004 0.11224 0.09004 0.11328 0.09027 C 0.11393 0.09051 0.11445 0.09074 0.1151 0.09074 C 0.11862 0.09097 0.122 0.09097 0.12552 0.09097 C 0.12812 0.09189 0.12578 0.09097 0.12747 0.09166 C 0.12799 0.09213 0.12851 0.09213 0.12904 0.09259 C 0.12956 0.09282 0.12995 0.09282 0.13034 0.09328 C 0.1306 0.09352 0.13073 0.09375 0.13099 0.09398 C 0.13151 0.09444 0.1319 0.09444 0.13242 0.09467 C 0.13463 0.09629 0.1319 0.0949 0.13411 0.09583 C 0.1345 0.09652 0.13476 0.09722 0.13529 0.09768 C 0.13568 0.09791 0.13659 0.09838 0.13659 0.09861 C 0.13685 0.09884 0.13698 0.0993 0.13724 0.09953 C 0.13763 0.1 0.13841 0.10092 0.13841 0.10115 C 0.1388 0.10208 0.13945 0.1037 0.13997 0.10463 C 0.14062 0.10625 0.14049 0.10555 0.14114 0.1074 C 0.14141 0.1081 0.14154 0.10879 0.1418 0.10949 C 0.14193 0.11018 0.14219 0.11064 0.14245 0.11134 C 0.14258 0.1118 0.14245 0.11227 0.14258 0.1125 C 0.14349 0.11504 0.14375 0.11574 0.14466 0.11759 C 0.14492 0.11875 0.14492 0.11921 0.14531 0.12037 C 0.14557 0.12083 0.1457 0.12129 0.14596 0.12176 C 0.14674 0.12754 0.14661 0.12546 0.14622 0.13518 C 0.14609 0.13634 0.1457 0.13703 0.14531 0.13796 C 0.14453 0.14051 0.14505 0.13935 0.14414 0.14097 C 0.14362 0.14352 0.14427 0.14051 0.1431 0.14352 C 0.14297 0.14398 0.14297 0.14444 0.14284 0.14467 C 0.14271 0.14514 0.14245 0.14537 0.14219 0.14583 C 0.14193 0.14629 0.1418 0.14676 0.14154 0.14722 C 0.14088 0.14861 0.14049 0.14953 0.13971 0.15023 C 0.13945 0.15046 0.13919 0.15069 0.13893 0.15092 C 0.13841 0.15139 0.13815 0.15231 0.13763 0.15254 L 0.13633 0.15324 C 0.13489 0.15532 0.13633 0.1537 0.13476 0.15463 C 0.13437 0.15486 0.13411 0.15532 0.13385 0.15555 C 0.13372 0.15555 0.13346 0.15578 0.1332 0.15578 C 0.13294 0.15602 0.13268 0.15625 0.13242 0.15648 C 0.13203 0.15694 0.13151 0.15694 0.13112 0.1574 C 0.13021 0.15787 0.1293 0.15879 0.12825 0.15926 C 0.12773 0.15949 0.12708 0.15949 0.12656 0.15995 C 0.12643 0.15995 0.12617 0.16018 0.12591 0.16018 C 0.12565 0.16041 0.12526 0.16041 0.12487 0.16064 C 0.12448 0.16088 0.12409 0.16088 0.1237 0.16111 C 0.12187 0.1618 0.12292 0.1618 0.12096 0.16203 C 0.11927 0.16227 0.11758 0.16227 0.11601 0.1625 C 0.11523 0.1625 0.11445 0.16273 0.11367 0.16296 C 0.11315 0.16296 0.11263 0.16319 0.11224 0.16319 C 0.11146 0.16342 0.11081 0.16342 0.11016 0.16365 C 0.1082 0.16435 0.11055 0.16342 0.10781 0.16435 C 0.10755 0.16435 0.10729 0.16458 0.10703 0.16481 C 0.10651 0.16481 0.1056 0.16504 0.10508 0.16551 C 0.10495 0.16574 0.10469 0.16597 0.10456 0.1662 C 0.10404 0.16643 0.10364 0.16666 0.10325 0.16689 C 0.10286 0.16713 0.1026 0.16736 0.10221 0.16759 C 0.10195 0.16782 0.10169 0.16828 0.10143 0.16852 C 0.10117 0.16852 0.10091 0.16852 0.10078 0.16875 C 0.09818 0.17083 0.10143 0.16852 0.09935 0.17037 C 0.09909 0.17037 0.09883 0.1706 0.0987 0.1706 C 0.09831 0.17083 0.09792 0.17106 0.09766 0.17129 C 0.09739 0.17176 0.09726 0.17222 0.097 0.17245 C 0.09661 0.17291 0.0957 0.17407 0.0957 0.1743 C 0.0957 0.17453 0.09557 0.175 0.09557 0.17546 C 0.09492 0.17916 0.09583 0.17338 0.09518 0.17801 C 0.09531 0.1787 0.09544 0.17916 0.09557 0.17986 C 0.0957 0.18055 0.09557 0.18171 0.09596 0.18217 L 0.09661 0.18287 C 0.09674 0.18402 0.09687 0.18541 0.097 0.18657 C 0.097 0.18703 0.09713 0.1875 0.09726 0.18796 C 0.09726 0.18865 0.09752 0.18912 0.09766 0.18958 C 0.09766 0.18981 0.09779 0.19027 0.09779 0.19074 C 0.09805 0.19143 0.09844 0.19213 0.0987 0.19282 C 0.09922 0.1949 0.09883 0.19398 0.09974 0.19537 C 0.09987 0.19606 0.10013 0.19814 0.10052 0.19884 C 0.10065 0.19907 0.10091 0.19907 0.10117 0.19907 C 0.10143 0.1993 0.10156 0.19953 0.10182 0.19977 C 0.10195 0.20023 0.10221 0.20069 0.10247 0.20092 C 0.10273 0.20139 0.10325 0.20139 0.10364 0.20162 C 0.10404 0.20208 0.1043 0.20231 0.10469 0.20254 C 0.10495 0.20254 0.10508 0.20254 0.10534 0.20277 C 0.10586 0.20347 0.10638 0.20439 0.10703 0.20463 C 0.10755 0.20486 0.10807 0.20509 0.10872 0.20532 C 0.10898 0.20555 0.10924 0.20602 0.1095 0.20625 C 0.11055 0.20671 0.1112 0.20694 0.11224 0.20717 C 0.1125 0.2074 0.11276 0.2074 0.11302 0.20764 C 0.11328 0.20787 0.11341 0.20787 0.11367 0.2081 C 0.11432 0.2081 0.1151 0.20833 0.11575 0.20833 C 0.11614 0.20856 0.11654 0.20879 0.11706 0.20902 C 0.1181 0.20972 0.11784 0.20972 0.11862 0.21018 C 0.11914 0.21041 0.11966 0.21064 0.12018 0.21088 C 0.12057 0.21111 0.12096 0.21157 0.12135 0.2118 C 0.12161 0.2118 0.12187 0.21203 0.12226 0.21203 C 0.12266 0.21227 0.12305 0.2125 0.12344 0.21273 C 0.1237 0.21319 0.12396 0.21342 0.12435 0.21365 C 0.12461 0.21389 0.125 0.21389 0.12539 0.21389 C 0.12565 0.21412 0.12591 0.21458 0.12617 0.21458 C 0.12656 0.21504 0.1276 0.21527 0.12799 0.21551 C 0.12877 0.21574 0.12864 0.21597 0.12956 0.2162 C 0.13021 0.21643 0.13086 0.21643 0.13164 0.21643 C 0.1319 0.21666 0.13229 0.21689 0.13268 0.21689 C 0.13307 0.21713 0.13346 0.21713 0.13385 0.21736 C 0.13411 0.21736 0.13424 0.21759 0.1345 0.21759 C 0.13502 0.21782 0.13555 0.21782 0.1362 0.21805 C 0.13659 0.21828 0.13698 0.21852 0.13737 0.21875 C 0.13841 0.21967 0.13789 0.21921 0.13893 0.2199 C 0.13919 0.22037 0.13958 0.22083 0.13997 0.22129 C 0.1401 0.22176 0.1401 0.22222 0.14036 0.22245 C 0.14232 0.22592 0.13958 0.22014 0.14154 0.2243 C 0.14219 0.22546 0.14219 0.22569 0.14258 0.22685 C 0.14284 0.22731 0.1431 0.22777 0.14323 0.22847 C 0.14349 0.22963 0.14349 0.22986 0.14388 0.23102 C 0.14401 0.23125 0.14414 0.23171 0.14427 0.23217 C 0.1444 0.23264 0.14453 0.23333 0.14466 0.23402 C 0.14492 0.23611 0.14518 0.23796 0.14518 0.24027 C 0.14518 0.24236 0.14492 0.24606 0.14466 0.24838 C 0.14466 0.24884 0.14453 0.2493 0.14453 0.24977 C 0.1444 0.25046 0.1444 0.25115 0.14427 0.25162 C 0.14427 0.25254 0.14427 0.25324 0.14414 0.25393 C 0.14401 0.25439 0.14375 0.25463 0.14362 0.25509 C 0.14349 0.25602 0.14362 0.25717 0.14323 0.2581 L 0.14206 0.26134 C 0.1418 0.2618 0.14167 0.26203 0.14154 0.2625 C 0.14154 0.26273 0.14154 0.26319 0.14141 0.26365 C 0.14114 0.26435 0.14023 0.26527 0.13997 0.26574 C 0.13971 0.26597 0.13945 0.2662 0.13932 0.26643 C 0.13867 0.26736 0.13854 0.26828 0.13789 0.26875 C 0.13737 0.26898 0.13698 0.26898 0.13659 0.26944 C 0.13633 0.26967 0.1362 0.2699 0.13594 0.27014 C 0.13568 0.27037 0.13476 0.27083 0.1345 0.27106 C 0.1332 0.27268 0.13411 0.27176 0.13216 0.27245 C 0.12812 0.27361 0.13203 0.27291 0.12591 0.27361 C 0.12578 0.27361 0.12552 0.27384 0.12539 0.27384 C 0.12252 0.2743 0.11706 0.27477 0.11706 0.275 L 0.1151 0.275 C 0.11458 0.27523 0.11419 0.27523 0.11367 0.27546 C 0.11159 0.27569 0.1095 0.27569 0.10742 0.27615 C 0.1069 0.27615 0.10625 0.27639 0.10573 0.27662 C 0.10338 0.27662 0.08854 0.27708 0.08698 0.27731 C 0.07812 0.27824 0.08294 0.27777 0.06549 0.27731 C 0.06484 0.27731 0.06419 0.27708 0.06341 0.27685 C 0.0625 0.27662 0.06198 0.27639 0.0612 0.27569 L 0.0612 0.27615 " pathEditMode="relative" rAng="0" ptsTypes="AAAAAAAAAAAAAAAAAAAAAAAAAAAAAAAAAAAAAAAAAAAAAAAAAAAAAAAAAAAAAAAAAAAAAAAAAAAAA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17" y="9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4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We Need Optical Communication?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087D-857B-4B08-B06B-DCF5D15DEF92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626" y="2339776"/>
            <a:ext cx="3708980" cy="31156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52" y="2466556"/>
            <a:ext cx="4004366" cy="29578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29706" y="5585731"/>
            <a:ext cx="238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Less Delay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70233" y="5548394"/>
            <a:ext cx="255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High Bandwidth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21791" y="1952786"/>
            <a:ext cx="1394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Optical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>
            <a:stCxn id="7" idx="2"/>
          </p:cNvCxnSpPr>
          <p:nvPr/>
        </p:nvCxnSpPr>
        <p:spPr>
          <a:xfrm flipH="1">
            <a:off x="1875297" y="2414451"/>
            <a:ext cx="743918" cy="995175"/>
          </a:xfrm>
          <a:prstGeom prst="straightConnector1">
            <a:avLst/>
          </a:prstGeom>
          <a:ln w="476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2"/>
          </p:cNvCxnSpPr>
          <p:nvPr/>
        </p:nvCxnSpPr>
        <p:spPr>
          <a:xfrm flipH="1">
            <a:off x="2340247" y="2414451"/>
            <a:ext cx="278968" cy="1258646"/>
          </a:xfrm>
          <a:prstGeom prst="straightConnector1">
            <a:avLst/>
          </a:prstGeom>
          <a:ln w="476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3657" y="2226059"/>
            <a:ext cx="3938343" cy="3027868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BF896-A80C-4960-98C2-1BFE2EF4D154}" type="datetime1">
              <a:rPr lang="en-US" smtClean="0"/>
              <a:t>5/6/2016</a:t>
            </a:fld>
            <a:endParaRPr lang="en-US"/>
          </a:p>
        </p:txBody>
      </p:sp>
      <p:sp>
        <p:nvSpPr>
          <p:cNvPr id="6" name="7-Point Star 5"/>
          <p:cNvSpPr/>
          <p:nvPr/>
        </p:nvSpPr>
        <p:spPr>
          <a:xfrm rot="19987273">
            <a:off x="9032950" y="90584"/>
            <a:ext cx="2803108" cy="1841814"/>
          </a:xfrm>
          <a:prstGeom prst="star7">
            <a:avLst/>
          </a:prstGeom>
          <a:solidFill>
            <a:srgbClr val="00B0F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 using On-chip </a:t>
            </a:r>
            <a:r>
              <a:rPr lang="en-US" dirty="0" err="1" smtClean="0"/>
              <a:t>nanophotonics</a:t>
            </a:r>
            <a:r>
              <a:rPr lang="en-US" dirty="0" smtClean="0"/>
              <a:t> </a:t>
            </a:r>
            <a:r>
              <a:rPr lang="en-US" dirty="0"/>
              <a:t>by </a:t>
            </a:r>
            <a:r>
              <a:rPr lang="en-US" dirty="0" smtClean="0"/>
              <a:t>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2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7" grpId="0"/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60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64" y="1709349"/>
            <a:ext cx="10451413" cy="3758390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20B7-6172-4D12-8220-32A272BB6485}" type="datetime1">
              <a:rPr lang="en-US" smtClean="0"/>
              <a:t>5/6/2016</a:t>
            </a:fld>
            <a:endParaRPr lang="en-US"/>
          </a:p>
        </p:txBody>
      </p:sp>
      <p:sp>
        <p:nvSpPr>
          <p:cNvPr id="3" name="Right Arrow 2"/>
          <p:cNvSpPr/>
          <p:nvPr/>
        </p:nvSpPr>
        <p:spPr>
          <a:xfrm>
            <a:off x="6095999" y="3853542"/>
            <a:ext cx="901959" cy="233265"/>
          </a:xfrm>
          <a:prstGeom prst="rightArrow">
            <a:avLst/>
          </a:prstGeom>
          <a:solidFill>
            <a:srgbClr val="FF339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Bent-Up Arrow 7"/>
          <p:cNvSpPr/>
          <p:nvPr/>
        </p:nvSpPr>
        <p:spPr>
          <a:xfrm rot="5400000">
            <a:off x="6504722" y="2759890"/>
            <a:ext cx="507419" cy="1113536"/>
          </a:xfrm>
          <a:prstGeom prst="bentUpArrow">
            <a:avLst/>
          </a:prstGeom>
          <a:solidFill>
            <a:srgbClr val="FF339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8083420" y="3516409"/>
            <a:ext cx="901959" cy="233265"/>
          </a:xfrm>
          <a:prstGeom prst="rightArrow">
            <a:avLst/>
          </a:prstGeom>
          <a:solidFill>
            <a:srgbClr val="FF339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800000">
            <a:off x="6042570" y="4653156"/>
            <a:ext cx="901959" cy="233265"/>
          </a:xfrm>
          <a:prstGeom prst="rightArrow">
            <a:avLst/>
          </a:prstGeom>
          <a:solidFill>
            <a:srgbClr val="FF339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2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transfer</a:t>
            </a:r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4157210" y="3423366"/>
            <a:ext cx="1469408" cy="744717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Station </a:t>
            </a:r>
            <a:r>
              <a:rPr lang="en-US" i="1" dirty="0" smtClean="0">
                <a:solidFill>
                  <a:schemeClr val="tx1"/>
                </a:solidFill>
              </a:rPr>
              <a:t>m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6740383" y="3424754"/>
            <a:ext cx="1469408" cy="744717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Station </a:t>
            </a:r>
            <a:r>
              <a:rPr lang="en-US" i="1" dirty="0" smtClean="0">
                <a:solidFill>
                  <a:schemeClr val="tx1"/>
                </a:solidFill>
              </a:rPr>
              <a:t>n</a:t>
            </a:r>
            <a:endParaRPr lang="en-US" i="1" dirty="0">
              <a:solidFill>
                <a:schemeClr val="tx1"/>
              </a:solidFill>
            </a:endParaRPr>
          </a:p>
        </p:txBody>
      </p:sp>
      <p:cxnSp>
        <p:nvCxnSpPr>
          <p:cNvPr id="43" name="Elbow Connector 42"/>
          <p:cNvCxnSpPr>
            <a:endCxn id="41" idx="1"/>
          </p:cNvCxnSpPr>
          <p:nvPr/>
        </p:nvCxnSpPr>
        <p:spPr>
          <a:xfrm rot="16200000" flipH="1">
            <a:off x="3721828" y="3360343"/>
            <a:ext cx="591228" cy="279536"/>
          </a:xfrm>
          <a:prstGeom prst="bentConnector2">
            <a:avLst/>
          </a:prstGeom>
          <a:ln w="508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 rot="16200000" flipH="1">
            <a:off x="6327868" y="3345103"/>
            <a:ext cx="591228" cy="279536"/>
          </a:xfrm>
          <a:prstGeom prst="bentConnector2">
            <a:avLst/>
          </a:prstGeom>
          <a:ln w="508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416546" y="3910421"/>
            <a:ext cx="937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Token </a:t>
            </a:r>
            <a:r>
              <a:rPr lang="en-US" sz="1400" i="1" dirty="0" err="1" smtClean="0">
                <a:solidFill>
                  <a:srgbClr val="FF0000"/>
                </a:solidFill>
              </a:rPr>
              <a:t>i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906154" y="3910421"/>
            <a:ext cx="937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Token </a:t>
            </a:r>
            <a:r>
              <a:rPr lang="en-US" sz="1400" i="1" dirty="0" smtClean="0">
                <a:solidFill>
                  <a:srgbClr val="FF0000"/>
                </a:solidFill>
              </a:rPr>
              <a:t>j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966446" y="2764516"/>
            <a:ext cx="1122708" cy="319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i</a:t>
            </a:r>
            <a:r>
              <a:rPr lang="en-US" sz="1400" baseline="30000" dirty="0" err="1" smtClean="0"/>
              <a:t>th</a:t>
            </a:r>
            <a:r>
              <a:rPr lang="en-US" sz="1400" dirty="0" smtClean="0"/>
              <a:t> waveguide</a:t>
            </a:r>
            <a:endParaRPr lang="en-US" sz="1400" dirty="0"/>
          </a:p>
        </p:txBody>
      </p:sp>
      <p:sp>
        <p:nvSpPr>
          <p:cNvPr id="48" name="TextBox 47"/>
          <p:cNvSpPr txBox="1"/>
          <p:nvPr/>
        </p:nvSpPr>
        <p:spPr>
          <a:xfrm>
            <a:off x="7602342" y="2781285"/>
            <a:ext cx="1122708" cy="319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j</a:t>
            </a:r>
            <a:r>
              <a:rPr lang="en-US" sz="1400" baseline="30000" dirty="0" err="1" smtClean="0"/>
              <a:t>th</a:t>
            </a:r>
            <a:r>
              <a:rPr lang="en-US" sz="1400" dirty="0" smtClean="0"/>
              <a:t> waveguide</a:t>
            </a:r>
            <a:endParaRPr lang="en-US" sz="1400" dirty="0"/>
          </a:p>
        </p:txBody>
      </p:sp>
      <p:grpSp>
        <p:nvGrpSpPr>
          <p:cNvPr id="49" name="Group 48"/>
          <p:cNvGrpSpPr/>
          <p:nvPr/>
        </p:nvGrpSpPr>
        <p:grpSpPr>
          <a:xfrm>
            <a:off x="3684614" y="1304114"/>
            <a:ext cx="5118754" cy="1468323"/>
            <a:chOff x="320512" y="1035132"/>
            <a:chExt cx="5118754" cy="1468323"/>
          </a:xfrm>
        </p:grpSpPr>
        <p:sp>
          <p:nvSpPr>
            <p:cNvPr id="50" name="Rectangle 49"/>
            <p:cNvSpPr/>
            <p:nvPr/>
          </p:nvSpPr>
          <p:spPr>
            <a:xfrm>
              <a:off x="320512" y="1762815"/>
              <a:ext cx="5118754" cy="1036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0512" y="1981203"/>
              <a:ext cx="5118754" cy="1036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20512" y="2181373"/>
              <a:ext cx="5118754" cy="1036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20512" y="2399761"/>
              <a:ext cx="5118754" cy="1036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308091" y="1035132"/>
              <a:ext cx="112270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Power waveguides </a:t>
              </a:r>
            </a:p>
            <a:p>
              <a:pPr algn="ctr"/>
              <a:r>
                <a:rPr lang="en-US" sz="1400" dirty="0" smtClean="0"/>
                <a:t>in a p-cluster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660858" y="4659846"/>
            <a:ext cx="5262291" cy="1285473"/>
            <a:chOff x="320512" y="4390864"/>
            <a:chExt cx="5262291" cy="1285473"/>
          </a:xfrm>
        </p:grpSpPr>
        <p:sp>
          <p:nvSpPr>
            <p:cNvPr id="56" name="Rectangle 55"/>
            <p:cNvSpPr/>
            <p:nvPr/>
          </p:nvSpPr>
          <p:spPr>
            <a:xfrm>
              <a:off x="320512" y="4390864"/>
              <a:ext cx="5118754" cy="1036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20512" y="4609252"/>
              <a:ext cx="5118754" cy="1036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20512" y="4809422"/>
              <a:ext cx="5118754" cy="1036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20512" y="5027810"/>
              <a:ext cx="5118754" cy="1036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460095" y="5153117"/>
              <a:ext cx="11227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Data</a:t>
              </a:r>
            </a:p>
            <a:p>
              <a:pPr algn="ctr"/>
              <a:r>
                <a:rPr lang="en-US" sz="1400" dirty="0" smtClean="0"/>
                <a:t>Waveguides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3660858" y="3083905"/>
            <a:ext cx="5959111" cy="605305"/>
            <a:chOff x="320512" y="2814923"/>
            <a:chExt cx="5959111" cy="605305"/>
          </a:xfrm>
        </p:grpSpPr>
        <p:sp>
          <p:nvSpPr>
            <p:cNvPr id="62" name="Rectangle 61"/>
            <p:cNvSpPr/>
            <p:nvPr/>
          </p:nvSpPr>
          <p:spPr>
            <a:xfrm>
              <a:off x="320512" y="2814923"/>
              <a:ext cx="5118754" cy="10369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810095" y="2897008"/>
              <a:ext cx="14695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Token </a:t>
              </a:r>
            </a:p>
            <a:p>
              <a:r>
                <a:rPr lang="en-US" sz="1400" dirty="0" smtClean="0"/>
                <a:t>waveguide</a:t>
              </a:r>
              <a:endParaRPr lang="en-US" sz="1400" dirty="0"/>
            </a:p>
          </p:txBody>
        </p:sp>
      </p:grpSp>
      <p:sp>
        <p:nvSpPr>
          <p:cNvPr id="64" name="Down Arrow 63"/>
          <p:cNvSpPr/>
          <p:nvPr/>
        </p:nvSpPr>
        <p:spPr>
          <a:xfrm>
            <a:off x="4783566" y="2283587"/>
            <a:ext cx="182880" cy="11213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Down Arrow 64"/>
          <p:cNvSpPr/>
          <p:nvPr/>
        </p:nvSpPr>
        <p:spPr>
          <a:xfrm>
            <a:off x="7463964" y="2554049"/>
            <a:ext cx="182880" cy="8508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Down Arrow 65"/>
          <p:cNvSpPr/>
          <p:nvPr/>
        </p:nvSpPr>
        <p:spPr>
          <a:xfrm>
            <a:off x="4783566" y="4182067"/>
            <a:ext cx="182880" cy="6961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4940568" y="4218198"/>
            <a:ext cx="1578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Modulate and</a:t>
            </a:r>
          </a:p>
          <a:p>
            <a:r>
              <a:rPr lang="en-US" sz="1400" dirty="0" smtClean="0"/>
              <a:t>send on WG </a:t>
            </a:r>
            <a:r>
              <a:rPr lang="en-US" sz="1400" i="1" dirty="0" smtClean="0"/>
              <a:t>m</a:t>
            </a:r>
            <a:endParaRPr lang="en-US" sz="1400" i="1" dirty="0"/>
          </a:p>
        </p:txBody>
      </p:sp>
      <p:sp>
        <p:nvSpPr>
          <p:cNvPr id="68" name="Down Arrow 67"/>
          <p:cNvSpPr/>
          <p:nvPr/>
        </p:nvSpPr>
        <p:spPr>
          <a:xfrm>
            <a:off x="7473564" y="4174601"/>
            <a:ext cx="173280" cy="9022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7630566" y="4210732"/>
            <a:ext cx="1578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Modulate and</a:t>
            </a:r>
          </a:p>
          <a:p>
            <a:r>
              <a:rPr lang="en-US" sz="1400" dirty="0" smtClean="0"/>
              <a:t>send on WG </a:t>
            </a:r>
            <a:r>
              <a:rPr lang="en-US" sz="1400" i="1" dirty="0" smtClean="0"/>
              <a:t>n</a:t>
            </a:r>
            <a:endParaRPr lang="en-US" sz="1400" i="1" dirty="0"/>
          </a:p>
        </p:txBody>
      </p:sp>
      <p:cxnSp>
        <p:nvCxnSpPr>
          <p:cNvPr id="70" name="Elbow Connector 69"/>
          <p:cNvCxnSpPr>
            <a:stCxn id="62" idx="2"/>
            <a:endCxn id="41" idx="3"/>
          </p:cNvCxnSpPr>
          <p:nvPr/>
        </p:nvCxnSpPr>
        <p:spPr>
          <a:xfrm rot="5400000">
            <a:off x="5619364" y="3194854"/>
            <a:ext cx="608126" cy="593617"/>
          </a:xfrm>
          <a:prstGeom prst="bentConnector2">
            <a:avLst/>
          </a:prstGeom>
          <a:ln w="508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5310524" y="3165477"/>
            <a:ext cx="1120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Token </a:t>
            </a:r>
            <a:r>
              <a:rPr lang="en-US" sz="1400" i="1" dirty="0" err="1" smtClean="0">
                <a:solidFill>
                  <a:srgbClr val="FF0000"/>
                </a:solidFill>
              </a:rPr>
              <a:t>i</a:t>
            </a:r>
            <a:r>
              <a:rPr lang="en-US" sz="1400" dirty="0" smtClean="0">
                <a:solidFill>
                  <a:srgbClr val="FF0000"/>
                </a:solidFill>
              </a:rPr>
              <a:t> &amp; </a:t>
            </a:r>
            <a:r>
              <a:rPr lang="en-US" sz="1400" i="1" dirty="0" smtClean="0">
                <a:solidFill>
                  <a:srgbClr val="FF0000"/>
                </a:solidFill>
              </a:rPr>
              <a:t>j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72" name="Down Arrow 71"/>
          <p:cNvSpPr/>
          <p:nvPr/>
        </p:nvSpPr>
        <p:spPr>
          <a:xfrm>
            <a:off x="4560387" y="2558218"/>
            <a:ext cx="182880" cy="8508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3720997" y="2701534"/>
            <a:ext cx="1626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i</a:t>
            </a:r>
            <a:r>
              <a:rPr lang="en-US" sz="1400" baseline="30000" dirty="0" err="1" smtClean="0"/>
              <a:t>th</a:t>
            </a:r>
            <a:r>
              <a:rPr lang="en-US" sz="1400" dirty="0" smtClean="0"/>
              <a:t> &amp; </a:t>
            </a:r>
            <a:r>
              <a:rPr lang="en-US" sz="1400" dirty="0" err="1" smtClean="0"/>
              <a:t>j</a:t>
            </a:r>
            <a:r>
              <a:rPr lang="en-US" sz="1400" baseline="30000" dirty="0" err="1" smtClean="0"/>
              <a:t>th</a:t>
            </a:r>
            <a:r>
              <a:rPr lang="en-US" sz="1400" baseline="30000" dirty="0" smtClean="0"/>
              <a:t> </a:t>
            </a:r>
          </a:p>
          <a:p>
            <a:r>
              <a:rPr lang="en-US" sz="1400" dirty="0" smtClean="0"/>
              <a:t>waveguide</a:t>
            </a:r>
            <a:endParaRPr lang="en-US" sz="1400" dirty="0"/>
          </a:p>
        </p:txBody>
      </p:sp>
      <p:sp>
        <p:nvSpPr>
          <p:cNvPr id="74" name="TextBox 73"/>
          <p:cNvSpPr txBox="1"/>
          <p:nvPr/>
        </p:nvSpPr>
        <p:spPr>
          <a:xfrm>
            <a:off x="3317018" y="4180223"/>
            <a:ext cx="1578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Modulate and</a:t>
            </a:r>
          </a:p>
          <a:p>
            <a:r>
              <a:rPr lang="en-US" sz="1400" dirty="0" smtClean="0"/>
              <a:t>send on WG </a:t>
            </a:r>
            <a:r>
              <a:rPr lang="en-US" sz="1400" i="1" dirty="0" err="1" smtClean="0"/>
              <a:t>i</a:t>
            </a:r>
            <a:r>
              <a:rPr lang="en-US" sz="1400" i="1" dirty="0" smtClean="0"/>
              <a:t> &amp; j</a:t>
            </a:r>
            <a:endParaRPr lang="en-US" sz="1400" i="1" dirty="0"/>
          </a:p>
        </p:txBody>
      </p:sp>
      <p:sp>
        <p:nvSpPr>
          <p:cNvPr id="75" name="Down Arrow 74"/>
          <p:cNvSpPr/>
          <p:nvPr/>
        </p:nvSpPr>
        <p:spPr>
          <a:xfrm>
            <a:off x="4623975" y="4160964"/>
            <a:ext cx="173280" cy="9022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Down Ribbon 75"/>
          <p:cNvSpPr/>
          <p:nvPr/>
        </p:nvSpPr>
        <p:spPr>
          <a:xfrm>
            <a:off x="3788286" y="5570654"/>
            <a:ext cx="2300868" cy="636119"/>
          </a:xfrm>
          <a:prstGeom prst="ribbon">
            <a:avLst>
              <a:gd name="adj1" fmla="val 16667"/>
              <a:gd name="adj2" fmla="val 728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Separate arbitration is not needed for the data waveguide</a:t>
            </a:r>
            <a:endParaRPr lang="en-US" sz="1200" dirty="0"/>
          </a:p>
        </p:txBody>
      </p:sp>
      <p:sp>
        <p:nvSpPr>
          <p:cNvPr id="77" name="Down Ribbon 76"/>
          <p:cNvSpPr/>
          <p:nvPr/>
        </p:nvSpPr>
        <p:spPr>
          <a:xfrm>
            <a:off x="4701914" y="1340079"/>
            <a:ext cx="2297417" cy="660227"/>
          </a:xfrm>
          <a:prstGeom prst="ribbon">
            <a:avLst>
              <a:gd name="adj1" fmla="val 16667"/>
              <a:gd name="adj2" fmla="val 7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Any station can dynamically access a power waveguide</a:t>
            </a:r>
            <a:endParaRPr lang="en-US" sz="1200" dirty="0"/>
          </a:p>
        </p:txBody>
      </p:sp>
      <p:sp>
        <p:nvSpPr>
          <p:cNvPr id="81" name="Footer Placeholder 8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82" name="Slide Number Placeholder 8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61</a:t>
            </a:fld>
            <a:endParaRPr lang="en-US"/>
          </a:p>
        </p:txBody>
      </p:sp>
      <p:sp>
        <p:nvSpPr>
          <p:cNvPr id="83" name="Date Placeholder 8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88C62-5794-472B-8A3C-DC23F4944DB5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8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5" grpId="0"/>
      <p:bldP spid="45" grpId="1"/>
      <p:bldP spid="46" grpId="0"/>
      <p:bldP spid="46" grpId="1"/>
      <p:bldP spid="47" grpId="0"/>
      <p:bldP spid="47" grpId="1"/>
      <p:bldP spid="48" grpId="0"/>
      <p:bldP spid="48" grpId="1"/>
      <p:bldP spid="64" grpId="0" animBg="1"/>
      <p:bldP spid="64" grpId="1" animBg="1"/>
      <p:bldP spid="64" grpId="2" animBg="1"/>
      <p:bldP spid="64" grpId="3" animBg="1"/>
      <p:bldP spid="65" grpId="0" animBg="1"/>
      <p:bldP spid="65" grpId="1" animBg="1"/>
      <p:bldP spid="66" grpId="0" animBg="1"/>
      <p:bldP spid="66" grpId="1" animBg="1"/>
      <p:bldP spid="66" grpId="2" animBg="1"/>
      <p:bldP spid="66" grpId="3" animBg="1"/>
      <p:bldP spid="67" grpId="0"/>
      <p:bldP spid="67" grpId="1"/>
      <p:bldP spid="68" grpId="0" animBg="1"/>
      <p:bldP spid="68" grpId="1" animBg="1"/>
      <p:bldP spid="69" grpId="0"/>
      <p:bldP spid="69" grpId="1"/>
      <p:bldP spid="71" grpId="0"/>
      <p:bldP spid="71" grpId="1"/>
      <p:bldP spid="72" grpId="0" animBg="1"/>
      <p:bldP spid="72" grpId="1" animBg="1"/>
      <p:bldP spid="72" grpId="2" animBg="1"/>
      <p:bldP spid="73" grpId="0"/>
      <p:bldP spid="73" grpId="1"/>
      <p:bldP spid="74" grpId="0"/>
      <p:bldP spid="74" grpId="1"/>
      <p:bldP spid="75" grpId="0" animBg="1"/>
      <p:bldP spid="75" grpId="1" animBg="1"/>
      <p:bldP spid="75" grpId="2" animBg="1"/>
      <p:bldP spid="76" grpId="0" animBg="1"/>
      <p:bldP spid="76" grpId="1" animBg="1"/>
      <p:bldP spid="77" grpId="0" animBg="1"/>
      <p:bldP spid="77" grpId="1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62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en-US" dirty="0" smtClean="0"/>
              <a:t>     What we achieved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76199362"/>
              </p:ext>
            </p:extLst>
          </p:nvPr>
        </p:nvGraphicFramePr>
        <p:xfrm>
          <a:off x="609600" y="1219200"/>
          <a:ext cx="10972800" cy="4937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478422" cy="1321528"/>
          </a:xfrm>
          <a:prstGeom prst="rect">
            <a:avLst/>
          </a:prstGeom>
        </p:spPr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C3AA-0C26-4290-A87E-C54191EC2E09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7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Conclusion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003F7-35FD-43D4-919D-3FC023DB3A0A}" type="datetime1">
              <a:rPr lang="en-US" smtClean="0"/>
              <a:t>5/6/2016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63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Created </a:t>
            </a:r>
            <a:r>
              <a:rPr lang="en-US" dirty="0"/>
              <a:t>an optical network </a:t>
            </a:r>
            <a:r>
              <a:rPr lang="en-US" dirty="0" err="1"/>
              <a:t>ab</a:t>
            </a:r>
            <a:r>
              <a:rPr lang="en-US" dirty="0"/>
              <a:t> </a:t>
            </a:r>
            <a:r>
              <a:rPr lang="en-US" dirty="0" smtClean="0"/>
              <a:t>initio</a:t>
            </a:r>
          </a:p>
          <a:p>
            <a:r>
              <a:rPr lang="en-US" dirty="0" smtClean="0"/>
              <a:t>Proposed </a:t>
            </a:r>
            <a:r>
              <a:rPr lang="en-US" dirty="0"/>
              <a:t>optimal SWMR networks for </a:t>
            </a:r>
            <a:r>
              <a:rPr lang="en-US" dirty="0" smtClean="0"/>
              <a:t>all </a:t>
            </a:r>
            <a:r>
              <a:rPr lang="en-US" dirty="0"/>
              <a:t>the commonly used </a:t>
            </a:r>
            <a:r>
              <a:rPr lang="en-US" dirty="0" smtClean="0"/>
              <a:t>topologies</a:t>
            </a:r>
          </a:p>
          <a:p>
            <a:r>
              <a:rPr lang="en-US" dirty="0" smtClean="0"/>
              <a:t>Designed energy efficient and scalable on-chip optical interconnects</a:t>
            </a:r>
          </a:p>
          <a:p>
            <a:r>
              <a:rPr lang="en-US" dirty="0" smtClean="0"/>
              <a:t>Used the efficient interconnect to implement a novel optical NUCA</a:t>
            </a:r>
          </a:p>
        </p:txBody>
      </p:sp>
      <p:pic>
        <p:nvPicPr>
          <p:cNvPr id="1028" name="Picture 4" descr="http://www.clker.com/cliparts/d/Z/w/9/O/2/finish-flags-m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93307" cy="113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60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Let others do something!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003F7-35FD-43D4-919D-3FC023DB3A0A}" type="datetime1">
              <a:rPr lang="en-US" smtClean="0"/>
              <a:t>5/6/2016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64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Tunable splitters with a high range of split ratio</a:t>
            </a:r>
          </a:p>
          <a:p>
            <a:r>
              <a:rPr lang="en-US" dirty="0" smtClean="0"/>
              <a:t>Power consumption can be reduced by improving prediction mechanism</a:t>
            </a:r>
          </a:p>
          <a:p>
            <a:r>
              <a:rPr lang="en-US" dirty="0" smtClean="0"/>
              <a:t>Fairer arbitration schemes for </a:t>
            </a:r>
            <a:r>
              <a:rPr lang="en-US" dirty="0" err="1" smtClean="0"/>
              <a:t>BigBus</a:t>
            </a:r>
            <a:endParaRPr lang="en-US" dirty="0" smtClean="0"/>
          </a:p>
          <a:p>
            <a:r>
              <a:rPr lang="en-US" dirty="0" smtClean="0"/>
              <a:t>Mechanism to maintain the on-chip temperature</a:t>
            </a:r>
          </a:p>
          <a:p>
            <a:r>
              <a:rPr lang="en-US" dirty="0" smtClean="0"/>
              <a:t>More applications</a:t>
            </a:r>
          </a:p>
          <a:p>
            <a:endParaRPr lang="en-US" dirty="0"/>
          </a:p>
        </p:txBody>
      </p:sp>
      <p:pic>
        <p:nvPicPr>
          <p:cNvPr id="2050" name="Picture 2" descr="http://business-peoples.com/material/00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495" y="20372"/>
            <a:ext cx="1570190" cy="109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96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65</a:t>
            </a:fld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en-US" dirty="0" smtClean="0"/>
              <a:t>     Publications I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[J12] A survey on </a:t>
            </a:r>
            <a:r>
              <a:rPr lang="en-US" dirty="0" err="1" smtClean="0"/>
              <a:t>on</a:t>
            </a:r>
            <a:r>
              <a:rPr lang="en-US" dirty="0" smtClean="0"/>
              <a:t> chip optical interconnects</a:t>
            </a:r>
            <a:r>
              <a:rPr lang="en-US" dirty="0"/>
              <a:t> </a:t>
            </a:r>
            <a:br>
              <a:rPr lang="en-US" dirty="0"/>
            </a:br>
            <a:r>
              <a:rPr lang="en-US" dirty="0"/>
              <a:t>Eldhose Peter, </a:t>
            </a:r>
            <a:r>
              <a:rPr lang="en-US" dirty="0" err="1"/>
              <a:t>Smruti</a:t>
            </a:r>
            <a:r>
              <a:rPr lang="en-US" dirty="0"/>
              <a:t> R </a:t>
            </a:r>
            <a:r>
              <a:rPr lang="en-US" dirty="0" err="1"/>
              <a:t>Sarangi</a:t>
            </a:r>
            <a:r>
              <a:rPr lang="en-US" dirty="0"/>
              <a:t>, </a:t>
            </a:r>
            <a:r>
              <a:rPr lang="en-US" dirty="0" smtClean="0"/>
              <a:t>(Ongoing)</a:t>
            </a:r>
          </a:p>
          <a:p>
            <a:r>
              <a:rPr lang="en-US" dirty="0" smtClean="0"/>
              <a:t>[C11] </a:t>
            </a:r>
            <a:r>
              <a:rPr lang="en-US" dirty="0" err="1" smtClean="0"/>
              <a:t>BigBus</a:t>
            </a:r>
            <a:r>
              <a:rPr lang="en-US" dirty="0" smtClean="0"/>
              <a:t>: A scalable optical interconnect</a:t>
            </a:r>
            <a:r>
              <a:rPr lang="en-US" dirty="0"/>
              <a:t> </a:t>
            </a:r>
            <a:br>
              <a:rPr lang="en-US" dirty="0"/>
            </a:br>
            <a:r>
              <a:rPr lang="en-US" dirty="0"/>
              <a:t>Eldhose </a:t>
            </a:r>
            <a:r>
              <a:rPr lang="en-US" dirty="0" smtClean="0"/>
              <a:t>Peter, </a:t>
            </a:r>
            <a:r>
              <a:rPr lang="en-US" dirty="0" err="1"/>
              <a:t>Smruti</a:t>
            </a:r>
            <a:r>
              <a:rPr lang="en-US" dirty="0"/>
              <a:t> R </a:t>
            </a:r>
            <a:r>
              <a:rPr lang="en-US" dirty="0" err="1"/>
              <a:t>Sarangi</a:t>
            </a:r>
            <a:r>
              <a:rPr lang="en-US" dirty="0"/>
              <a:t>, </a:t>
            </a:r>
            <a:r>
              <a:rPr lang="en-US" dirty="0" smtClean="0"/>
              <a:t>HPCA(Submitted)</a:t>
            </a:r>
          </a:p>
          <a:p>
            <a:r>
              <a:rPr lang="en-US" dirty="0" smtClean="0"/>
              <a:t>[J10] </a:t>
            </a:r>
            <a:r>
              <a:rPr lang="en-US" dirty="0"/>
              <a:t>Optical Overlay NUCA: A High Speed Substrate for Shared L2 Caches </a:t>
            </a:r>
            <a:br>
              <a:rPr lang="en-US" dirty="0"/>
            </a:br>
            <a:r>
              <a:rPr lang="en-US" dirty="0"/>
              <a:t>Eldhose Peter, </a:t>
            </a:r>
            <a:r>
              <a:rPr lang="en-US" dirty="0" err="1"/>
              <a:t>Anuj</a:t>
            </a:r>
            <a:r>
              <a:rPr lang="en-US" dirty="0"/>
              <a:t> Arora, </a:t>
            </a:r>
            <a:r>
              <a:rPr lang="en-US" dirty="0" err="1"/>
              <a:t>Akriti</a:t>
            </a:r>
            <a:r>
              <a:rPr lang="en-US" dirty="0"/>
              <a:t> </a:t>
            </a:r>
            <a:r>
              <a:rPr lang="en-US" dirty="0" err="1"/>
              <a:t>Bagaria</a:t>
            </a:r>
            <a:r>
              <a:rPr lang="en-US" dirty="0"/>
              <a:t>, </a:t>
            </a:r>
            <a:r>
              <a:rPr lang="en-US" dirty="0" err="1"/>
              <a:t>Smruti</a:t>
            </a:r>
            <a:r>
              <a:rPr lang="en-US" dirty="0"/>
              <a:t> R </a:t>
            </a:r>
            <a:r>
              <a:rPr lang="en-US" dirty="0" err="1" smtClean="0"/>
              <a:t>Sarangi</a:t>
            </a:r>
            <a:r>
              <a:rPr lang="en-US" dirty="0" smtClean="0"/>
              <a:t>, TDPS(Submitted)</a:t>
            </a:r>
          </a:p>
          <a:p>
            <a:r>
              <a:rPr lang="en-US" dirty="0"/>
              <a:t>[</a:t>
            </a:r>
            <a:r>
              <a:rPr lang="en-US" dirty="0" smtClean="0"/>
              <a:t>C9] OptiShare</a:t>
            </a:r>
            <a:r>
              <a:rPr lang="en-US" dirty="0"/>
              <a:t>: A dynamic channel sharing scheme for power efficient on-chip optical interconnects</a:t>
            </a:r>
            <a:br>
              <a:rPr lang="en-US" dirty="0"/>
            </a:br>
            <a:r>
              <a:rPr lang="en-US" dirty="0"/>
              <a:t>Eldhose Peter, </a:t>
            </a:r>
            <a:r>
              <a:rPr lang="en-US" dirty="0" err="1"/>
              <a:t>Smruti</a:t>
            </a:r>
            <a:r>
              <a:rPr lang="en-US" dirty="0"/>
              <a:t> R </a:t>
            </a:r>
            <a:r>
              <a:rPr lang="en-US" dirty="0" err="1"/>
              <a:t>Sarangi</a:t>
            </a:r>
            <a:r>
              <a:rPr lang="en-US" dirty="0"/>
              <a:t>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Optics </a:t>
            </a:r>
            <a:r>
              <a:rPr lang="en-US" dirty="0"/>
              <a:t>workshop in DATE </a:t>
            </a:r>
            <a:r>
              <a:rPr lang="en-US" dirty="0" smtClean="0"/>
              <a:t>2016</a:t>
            </a:r>
          </a:p>
          <a:p>
            <a:r>
              <a:rPr lang="en-US" dirty="0" smtClean="0"/>
              <a:t>[J8] </a:t>
            </a:r>
            <a:r>
              <a:rPr lang="en-US" dirty="0"/>
              <a:t>Active </a:t>
            </a:r>
            <a:r>
              <a:rPr lang="en-US" dirty="0" err="1"/>
              <a:t>Microring</a:t>
            </a:r>
            <a:r>
              <a:rPr lang="en-US" dirty="0"/>
              <a:t> Based Tunable Optical Power Splitters </a:t>
            </a:r>
            <a:br>
              <a:rPr lang="en-US" dirty="0"/>
            </a:br>
            <a:r>
              <a:rPr lang="en-US" dirty="0"/>
              <a:t>Eldhose Peter, </a:t>
            </a:r>
            <a:r>
              <a:rPr lang="en-US" dirty="0" err="1"/>
              <a:t>Arun</a:t>
            </a:r>
            <a:r>
              <a:rPr lang="en-US" dirty="0"/>
              <a:t> Thomas, </a:t>
            </a:r>
            <a:r>
              <a:rPr lang="en-US" dirty="0" err="1"/>
              <a:t>Anuj</a:t>
            </a:r>
            <a:r>
              <a:rPr lang="en-US" dirty="0"/>
              <a:t> </a:t>
            </a:r>
            <a:r>
              <a:rPr lang="en-US" dirty="0" err="1"/>
              <a:t>Dhawan</a:t>
            </a:r>
            <a:r>
              <a:rPr lang="en-US" dirty="0"/>
              <a:t>, </a:t>
            </a:r>
            <a:r>
              <a:rPr lang="en-US" dirty="0" err="1"/>
              <a:t>Smruti</a:t>
            </a:r>
            <a:r>
              <a:rPr lang="en-US" dirty="0"/>
              <a:t> R </a:t>
            </a:r>
            <a:r>
              <a:rPr lang="en-US" dirty="0" err="1"/>
              <a:t>Sarangi</a:t>
            </a:r>
            <a:r>
              <a:rPr lang="en-US" dirty="0"/>
              <a:t> </a:t>
            </a:r>
            <a:br>
              <a:rPr lang="en-US" dirty="0"/>
            </a:br>
            <a:r>
              <a:rPr lang="en-US" dirty="0"/>
              <a:t>Elsevier transactions on optics </a:t>
            </a:r>
            <a:r>
              <a:rPr lang="en-US" dirty="0" smtClean="0"/>
              <a:t>communications</a:t>
            </a:r>
            <a:r>
              <a:rPr lang="en-US" dirty="0"/>
              <a:t> </a:t>
            </a:r>
            <a:endParaRPr lang="en-US" dirty="0" smtClean="0"/>
          </a:p>
          <a:p>
            <a:r>
              <a:rPr lang="en-US" dirty="0"/>
              <a:t>[</a:t>
            </a:r>
            <a:r>
              <a:rPr lang="en-US" dirty="0" smtClean="0"/>
              <a:t>A7] </a:t>
            </a:r>
            <a:r>
              <a:rPr lang="en-US" dirty="0"/>
              <a:t>Fundamental Results for a Generic Implementation of Barriers using Optical Interconnects </a:t>
            </a:r>
            <a:br>
              <a:rPr lang="en-US" dirty="0"/>
            </a:br>
            <a:r>
              <a:rPr lang="en-US" dirty="0"/>
              <a:t>Sandeep </a:t>
            </a:r>
            <a:r>
              <a:rPr lang="en-US" dirty="0" err="1"/>
              <a:t>Chandran</a:t>
            </a:r>
            <a:r>
              <a:rPr lang="en-US" dirty="0"/>
              <a:t>, Eldhose Peter, </a:t>
            </a:r>
            <a:r>
              <a:rPr lang="en-US" dirty="0" err="1"/>
              <a:t>Preeti</a:t>
            </a:r>
            <a:r>
              <a:rPr lang="en-US" dirty="0"/>
              <a:t> R Panda, </a:t>
            </a:r>
            <a:r>
              <a:rPr lang="en-US" dirty="0" err="1"/>
              <a:t>Smruti</a:t>
            </a:r>
            <a:r>
              <a:rPr lang="en-US" dirty="0"/>
              <a:t> R </a:t>
            </a:r>
            <a:r>
              <a:rPr lang="en-US" dirty="0" err="1"/>
              <a:t>Sarangi</a:t>
            </a:r>
            <a:r>
              <a:rPr lang="en-US" dirty="0"/>
              <a:t> </a:t>
            </a:r>
            <a:endParaRPr lang="en-US" dirty="0" smtClean="0"/>
          </a:p>
          <a:p>
            <a:r>
              <a:rPr lang="en-US" dirty="0" smtClean="0"/>
              <a:t>[C6] A Generic Implementation of Barriers using Optical Interconnect </a:t>
            </a:r>
            <a:br>
              <a:rPr lang="en-US" dirty="0" smtClean="0"/>
            </a:br>
            <a:r>
              <a:rPr lang="en-US" dirty="0" smtClean="0"/>
              <a:t>Sandeep </a:t>
            </a:r>
            <a:r>
              <a:rPr lang="en-US" dirty="0" err="1" smtClean="0"/>
              <a:t>Chandran</a:t>
            </a:r>
            <a:r>
              <a:rPr lang="en-US" dirty="0" smtClean="0"/>
              <a:t>, Eldhose Peter, </a:t>
            </a:r>
            <a:r>
              <a:rPr lang="en-US" dirty="0" err="1" smtClean="0"/>
              <a:t>Preeti</a:t>
            </a:r>
            <a:r>
              <a:rPr lang="en-US" dirty="0" smtClean="0"/>
              <a:t> R Panda, </a:t>
            </a:r>
            <a:r>
              <a:rPr lang="en-US" dirty="0" err="1" smtClean="0"/>
              <a:t>Smruti</a:t>
            </a:r>
            <a:r>
              <a:rPr lang="en-US" dirty="0" smtClean="0"/>
              <a:t> R </a:t>
            </a:r>
            <a:r>
              <a:rPr lang="en-US" dirty="0" err="1" smtClean="0"/>
              <a:t>Sarangi</a:t>
            </a:r>
            <a:r>
              <a:rPr lang="en-US" dirty="0" smtClean="0"/>
              <a:t> </a:t>
            </a:r>
            <a:br>
              <a:rPr lang="en-US" dirty="0" smtClean="0"/>
            </a:br>
            <a:r>
              <a:rPr lang="en-US" dirty="0" smtClean="0"/>
              <a:t>29th International Conference on VLSI Design, 2016, </a:t>
            </a:r>
            <a:r>
              <a:rPr lang="en-US" dirty="0" err="1" smtClean="0"/>
              <a:t>Culcutta</a:t>
            </a:r>
            <a:r>
              <a:rPr lang="en-US" dirty="0" smtClean="0"/>
              <a:t>, India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1F9E7-F899-4726-A165-421788BCACCE}" type="datetime1">
              <a:rPr lang="en-US" smtClean="0"/>
              <a:t>5/6/2016</a:t>
            </a:fld>
            <a:endParaRPr lang="en-US"/>
          </a:p>
        </p:txBody>
      </p:sp>
      <p:pic>
        <p:nvPicPr>
          <p:cNvPr id="3074" name="Picture 2" descr="https://syl65.files.wordpress.com/2014/07/calvin-writing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8732"/>
            <a:ext cx="1361636" cy="140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50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66</a:t>
            </a:fld>
            <a:endParaRPr lang="en-US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[C5] </a:t>
            </a:r>
            <a:r>
              <a:rPr lang="en-US" dirty="0" err="1"/>
              <a:t>ColdBus</a:t>
            </a:r>
            <a:r>
              <a:rPr lang="en-US" dirty="0"/>
              <a:t>: A Near-Optimal Power Efficient Optical Bus </a:t>
            </a:r>
            <a:br>
              <a:rPr lang="en-US" dirty="0"/>
            </a:br>
            <a:r>
              <a:rPr lang="en-US" dirty="0"/>
              <a:t>Eldhose Peter, </a:t>
            </a:r>
            <a:r>
              <a:rPr lang="en-US" dirty="0" err="1"/>
              <a:t>Arun</a:t>
            </a:r>
            <a:r>
              <a:rPr lang="en-US" dirty="0"/>
              <a:t> Thomas, </a:t>
            </a:r>
            <a:r>
              <a:rPr lang="en-US" dirty="0" err="1"/>
              <a:t>Anuj</a:t>
            </a:r>
            <a:r>
              <a:rPr lang="en-US" dirty="0"/>
              <a:t> </a:t>
            </a:r>
            <a:r>
              <a:rPr lang="en-US" dirty="0" err="1"/>
              <a:t>Dhawan</a:t>
            </a:r>
            <a:r>
              <a:rPr lang="en-US" dirty="0"/>
              <a:t>, </a:t>
            </a:r>
            <a:r>
              <a:rPr lang="en-US" dirty="0" err="1"/>
              <a:t>Smruti</a:t>
            </a:r>
            <a:r>
              <a:rPr lang="en-US" dirty="0"/>
              <a:t> R </a:t>
            </a:r>
            <a:r>
              <a:rPr lang="en-US" dirty="0" err="1"/>
              <a:t>Sarangi</a:t>
            </a:r>
            <a:r>
              <a:rPr lang="en-US" dirty="0"/>
              <a:t> </a:t>
            </a:r>
            <a:br>
              <a:rPr lang="en-US" dirty="0"/>
            </a:br>
            <a:r>
              <a:rPr lang="en-US" dirty="0"/>
              <a:t>22nd annual IEEE International Conference on High Performance Computing 2015, </a:t>
            </a:r>
          </a:p>
          <a:p>
            <a:r>
              <a:rPr lang="en-US" dirty="0"/>
              <a:t>[C4] </a:t>
            </a:r>
            <a:r>
              <a:rPr lang="en-US" dirty="0" err="1"/>
              <a:t>Tejas</a:t>
            </a:r>
            <a:r>
              <a:rPr lang="en-US" dirty="0"/>
              <a:t>: A Java based Versatile Micro-architectural Simulator </a:t>
            </a:r>
            <a:br>
              <a:rPr lang="en-US" dirty="0"/>
            </a:br>
            <a:r>
              <a:rPr lang="en-US" dirty="0" err="1"/>
              <a:t>Smruti</a:t>
            </a:r>
            <a:r>
              <a:rPr lang="en-US" dirty="0"/>
              <a:t> R </a:t>
            </a:r>
            <a:r>
              <a:rPr lang="en-US" dirty="0" err="1"/>
              <a:t>Sarangi</a:t>
            </a:r>
            <a:r>
              <a:rPr lang="en-US" dirty="0"/>
              <a:t>, </a:t>
            </a:r>
            <a:r>
              <a:rPr lang="en-US" dirty="0" err="1"/>
              <a:t>Rajshekar</a:t>
            </a:r>
            <a:r>
              <a:rPr lang="en-US" dirty="0"/>
              <a:t> </a:t>
            </a:r>
            <a:r>
              <a:rPr lang="en-US" dirty="0" err="1"/>
              <a:t>Kalayappan</a:t>
            </a:r>
            <a:r>
              <a:rPr lang="en-US" dirty="0"/>
              <a:t>, </a:t>
            </a:r>
            <a:r>
              <a:rPr lang="en-US" dirty="0" err="1"/>
              <a:t>Prathmesh</a:t>
            </a:r>
            <a:r>
              <a:rPr lang="en-US" dirty="0"/>
              <a:t> </a:t>
            </a:r>
            <a:r>
              <a:rPr lang="en-US" dirty="0" err="1"/>
              <a:t>Kallurkar</a:t>
            </a:r>
            <a:r>
              <a:rPr lang="en-US" dirty="0"/>
              <a:t>, Seep </a:t>
            </a:r>
            <a:r>
              <a:rPr lang="en-US" dirty="0" err="1"/>
              <a:t>Goel</a:t>
            </a:r>
            <a:r>
              <a:rPr lang="en-US" dirty="0"/>
              <a:t> and Eldhose Peter </a:t>
            </a:r>
            <a:br>
              <a:rPr lang="en-US" dirty="0"/>
            </a:br>
            <a:r>
              <a:rPr lang="en-US" dirty="0"/>
              <a:t>25th International Workshop on Power and Timing Modeling, Optimization and </a:t>
            </a:r>
            <a:r>
              <a:rPr lang="en-US" dirty="0" err="1"/>
              <a:t>Simulation,Salvador</a:t>
            </a:r>
            <a:r>
              <a:rPr lang="en-US" dirty="0"/>
              <a:t>, Bahia, BRAZIL</a:t>
            </a:r>
          </a:p>
          <a:p>
            <a:r>
              <a:rPr lang="en-US" dirty="0"/>
              <a:t>[C3] Optimal Power Efficient Photonic SWMR Buses </a:t>
            </a:r>
            <a:br>
              <a:rPr lang="en-US" dirty="0"/>
            </a:br>
            <a:r>
              <a:rPr lang="en-US" dirty="0"/>
              <a:t>Eldhose Peter, </a:t>
            </a:r>
            <a:r>
              <a:rPr lang="en-US" dirty="0" err="1"/>
              <a:t>Smruti</a:t>
            </a:r>
            <a:r>
              <a:rPr lang="en-US" dirty="0"/>
              <a:t> R </a:t>
            </a:r>
            <a:r>
              <a:rPr lang="en-US" dirty="0" err="1"/>
              <a:t>Sarangi</a:t>
            </a:r>
            <a:r>
              <a:rPr lang="en-US" dirty="0"/>
              <a:t> </a:t>
            </a:r>
            <a:br>
              <a:rPr lang="en-US" dirty="0"/>
            </a:br>
            <a:r>
              <a:rPr lang="en-US" dirty="0" err="1"/>
              <a:t>SiPhotonics</a:t>
            </a:r>
            <a:r>
              <a:rPr lang="en-US" dirty="0"/>
              <a:t> Workshop in High Performance and Embedded Architecture and Compilation 2015, Amsterdam, NETHERLANDS</a:t>
            </a:r>
          </a:p>
          <a:p>
            <a:r>
              <a:rPr lang="en-US" dirty="0"/>
              <a:t>[C2] Optical Overlay NUCA: A High Speed Substrate for Shared L2 Caches </a:t>
            </a:r>
            <a:br>
              <a:rPr lang="en-US" dirty="0"/>
            </a:br>
            <a:r>
              <a:rPr lang="en-US" dirty="0"/>
              <a:t>Eldhose Peter, </a:t>
            </a:r>
            <a:r>
              <a:rPr lang="en-US" dirty="0" err="1"/>
              <a:t>Anuj</a:t>
            </a:r>
            <a:r>
              <a:rPr lang="en-US" dirty="0"/>
              <a:t> Arora, </a:t>
            </a:r>
            <a:r>
              <a:rPr lang="en-US" dirty="0" err="1"/>
              <a:t>Akriti</a:t>
            </a:r>
            <a:r>
              <a:rPr lang="en-US" dirty="0"/>
              <a:t> </a:t>
            </a:r>
            <a:r>
              <a:rPr lang="en-US" dirty="0" err="1"/>
              <a:t>Bagaria</a:t>
            </a:r>
            <a:r>
              <a:rPr lang="en-US" dirty="0"/>
              <a:t>, </a:t>
            </a:r>
            <a:r>
              <a:rPr lang="en-US" dirty="0" err="1"/>
              <a:t>Smruti</a:t>
            </a:r>
            <a:r>
              <a:rPr lang="en-US" dirty="0"/>
              <a:t> R </a:t>
            </a:r>
            <a:r>
              <a:rPr lang="en-US" dirty="0" err="1"/>
              <a:t>Sarangi</a:t>
            </a:r>
            <a:r>
              <a:rPr lang="en-US" dirty="0"/>
              <a:t> </a:t>
            </a:r>
            <a:br>
              <a:rPr lang="en-US" dirty="0"/>
            </a:br>
            <a:r>
              <a:rPr lang="en-US" dirty="0"/>
              <a:t>21st annual IEEE International Conference on High Performance Computing 2014, Goa</a:t>
            </a:r>
          </a:p>
          <a:p>
            <a:r>
              <a:rPr lang="en-US" dirty="0"/>
              <a:t>[C1] OptiKit: An Open Source Kit for Simulation of On-Chip Optical Components </a:t>
            </a:r>
            <a:br>
              <a:rPr lang="en-US" dirty="0"/>
            </a:br>
            <a:r>
              <a:rPr lang="en-US" dirty="0"/>
              <a:t>Eldhose Peter, </a:t>
            </a:r>
            <a:r>
              <a:rPr lang="en-US" dirty="0" err="1"/>
              <a:t>Smruti</a:t>
            </a:r>
            <a:r>
              <a:rPr lang="en-US" dirty="0"/>
              <a:t> R </a:t>
            </a:r>
            <a:r>
              <a:rPr lang="en-US" dirty="0" err="1"/>
              <a:t>Sarangi</a:t>
            </a:r>
            <a:r>
              <a:rPr lang="en-US" dirty="0"/>
              <a:t> </a:t>
            </a:r>
            <a:br>
              <a:rPr lang="en-US" dirty="0"/>
            </a:br>
            <a:r>
              <a:rPr lang="en-US" dirty="0"/>
              <a:t>27th International Conference on VLSI Design and 13th International Conference on Embedded Systems 2014, </a:t>
            </a:r>
            <a:r>
              <a:rPr lang="en-US" dirty="0" smtClean="0"/>
              <a:t>Mumbai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AE456-6460-4C65-A5CC-FB0C067FE78F}" type="datetime1">
              <a:rPr lang="en-US" smtClean="0"/>
              <a:t>5/6/2016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en-US" dirty="0" smtClean="0"/>
              <a:t>     Publications II</a:t>
            </a:r>
            <a:endParaRPr lang="en-US" dirty="0"/>
          </a:p>
        </p:txBody>
      </p:sp>
      <p:pic>
        <p:nvPicPr>
          <p:cNvPr id="13" name="Picture 2" descr="https://syl65.files.wordpress.com/2014/07/calvin-writing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8732"/>
            <a:ext cx="1361636" cy="140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82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83722" y="2719755"/>
            <a:ext cx="2895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Thank You</a:t>
            </a:r>
            <a:endParaRPr lang="en-US" sz="48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67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C9FDB-004E-4D63-92F0-AC038BFB4776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5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Splitter Assignment Problem for Trees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75013" y="1505880"/>
          <a:ext cx="5249017" cy="18526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4999290" y="940038"/>
            <a:ext cx="3144585" cy="1897166"/>
            <a:chOff x="4999290" y="940038"/>
            <a:chExt cx="3144585" cy="1897166"/>
          </a:xfrm>
        </p:grpSpPr>
        <p:sp>
          <p:nvSpPr>
            <p:cNvPr id="5" name="Arc 4"/>
            <p:cNvSpPr/>
            <p:nvPr/>
          </p:nvSpPr>
          <p:spPr>
            <a:xfrm flipV="1">
              <a:off x="4999290" y="940038"/>
              <a:ext cx="1555335" cy="1897166"/>
            </a:xfrm>
            <a:prstGeom prst="arc">
              <a:avLst/>
            </a:prstGeom>
            <a:ln w="889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c 5"/>
            <p:cNvSpPr/>
            <p:nvPr/>
          </p:nvSpPr>
          <p:spPr>
            <a:xfrm flipH="1" flipV="1">
              <a:off x="6554625" y="1093905"/>
              <a:ext cx="1589250" cy="1743298"/>
            </a:xfrm>
            <a:prstGeom prst="arc">
              <a:avLst/>
            </a:prstGeom>
            <a:ln w="889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999290" y="929999"/>
            <a:ext cx="3144585" cy="1897166"/>
            <a:chOff x="4999290" y="940038"/>
            <a:chExt cx="3144585" cy="1897166"/>
          </a:xfrm>
        </p:grpSpPr>
        <p:sp>
          <p:nvSpPr>
            <p:cNvPr id="9" name="Arc 8"/>
            <p:cNvSpPr/>
            <p:nvPr/>
          </p:nvSpPr>
          <p:spPr>
            <a:xfrm flipV="1">
              <a:off x="4999290" y="940038"/>
              <a:ext cx="1555335" cy="1897166"/>
            </a:xfrm>
            <a:prstGeom prst="arc">
              <a:avLst/>
            </a:prstGeom>
            <a:ln w="38100">
              <a:solidFill>
                <a:srgbClr val="FF0000"/>
              </a:solidFill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c 9"/>
            <p:cNvSpPr/>
            <p:nvPr/>
          </p:nvSpPr>
          <p:spPr>
            <a:xfrm flipH="1" flipV="1">
              <a:off x="6554625" y="1093905"/>
              <a:ext cx="1589250" cy="1743298"/>
            </a:xfrm>
            <a:prstGeom prst="arc">
              <a:avLst/>
            </a:prstGeom>
            <a:ln w="38100">
              <a:solidFill>
                <a:srgbClr val="FF0000"/>
              </a:solidFill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811108" y="1878582"/>
            <a:ext cx="84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50-50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7296927" y="929998"/>
            <a:ext cx="3144585" cy="1897166"/>
            <a:chOff x="4999290" y="940038"/>
            <a:chExt cx="3144585" cy="1897166"/>
          </a:xfrm>
        </p:grpSpPr>
        <p:sp>
          <p:nvSpPr>
            <p:cNvPr id="13" name="Arc 12"/>
            <p:cNvSpPr/>
            <p:nvPr/>
          </p:nvSpPr>
          <p:spPr>
            <a:xfrm flipV="1">
              <a:off x="4999290" y="940038"/>
              <a:ext cx="1555335" cy="1897166"/>
            </a:xfrm>
            <a:prstGeom prst="arc">
              <a:avLst/>
            </a:prstGeom>
            <a:ln w="889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c 13"/>
            <p:cNvSpPr/>
            <p:nvPr/>
          </p:nvSpPr>
          <p:spPr>
            <a:xfrm flipH="1" flipV="1">
              <a:off x="6554625" y="1093905"/>
              <a:ext cx="1589250" cy="1743298"/>
            </a:xfrm>
            <a:prstGeom prst="arc">
              <a:avLst/>
            </a:prstGeom>
            <a:ln w="889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Arc 16"/>
          <p:cNvSpPr/>
          <p:nvPr/>
        </p:nvSpPr>
        <p:spPr>
          <a:xfrm flipH="1" flipV="1">
            <a:off x="8852262" y="1073826"/>
            <a:ext cx="1589250" cy="1743298"/>
          </a:xfrm>
          <a:prstGeom prst="arc">
            <a:avLst/>
          </a:prstGeom>
          <a:ln w="38100">
            <a:solidFill>
              <a:srgbClr val="FF0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9022391" y="1868540"/>
            <a:ext cx="84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0-100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9491643" y="919958"/>
            <a:ext cx="3144585" cy="1897166"/>
            <a:chOff x="4999290" y="940038"/>
            <a:chExt cx="3144585" cy="1897166"/>
          </a:xfrm>
        </p:grpSpPr>
        <p:sp>
          <p:nvSpPr>
            <p:cNvPr id="20" name="Arc 19"/>
            <p:cNvSpPr/>
            <p:nvPr/>
          </p:nvSpPr>
          <p:spPr>
            <a:xfrm flipV="1">
              <a:off x="4999290" y="940038"/>
              <a:ext cx="1555335" cy="1897166"/>
            </a:xfrm>
            <a:prstGeom prst="arc">
              <a:avLst/>
            </a:prstGeom>
            <a:ln w="889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c 20"/>
            <p:cNvSpPr/>
            <p:nvPr/>
          </p:nvSpPr>
          <p:spPr>
            <a:xfrm flipH="1" flipV="1">
              <a:off x="6554625" y="1093905"/>
              <a:ext cx="1589250" cy="1743298"/>
            </a:xfrm>
            <a:prstGeom prst="arc">
              <a:avLst/>
            </a:prstGeom>
            <a:ln w="889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Arc 21"/>
          <p:cNvSpPr/>
          <p:nvPr/>
        </p:nvSpPr>
        <p:spPr>
          <a:xfrm flipV="1">
            <a:off x="9491583" y="919957"/>
            <a:ext cx="1555335" cy="1897166"/>
          </a:xfrm>
          <a:prstGeom prst="arc">
            <a:avLst/>
          </a:prstGeom>
          <a:ln w="38100">
            <a:solidFill>
              <a:srgbClr val="FF0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1160369" y="1868540"/>
            <a:ext cx="84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100-0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4757247" y="5591905"/>
            <a:ext cx="527538" cy="51581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027087" y="5591907"/>
            <a:ext cx="527538" cy="51581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7296927" y="5591907"/>
            <a:ext cx="527538" cy="51581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8566767" y="5591906"/>
            <a:ext cx="527538" cy="51581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462954" y="4689231"/>
            <a:ext cx="458625" cy="445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031793" y="4654061"/>
            <a:ext cx="458625" cy="445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774513" y="3769077"/>
            <a:ext cx="458625" cy="445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1" name="Oval 30"/>
          <p:cNvSpPr/>
          <p:nvPr/>
        </p:nvSpPr>
        <p:spPr>
          <a:xfrm>
            <a:off x="5798194" y="2949819"/>
            <a:ext cx="2411261" cy="6129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AssignSplittersT</a:t>
            </a:r>
            <a:endParaRPr lang="en-US" dirty="0"/>
          </a:p>
        </p:txBody>
      </p:sp>
      <p:sp>
        <p:nvSpPr>
          <p:cNvPr id="32" name="Arc 31"/>
          <p:cNvSpPr/>
          <p:nvPr/>
        </p:nvSpPr>
        <p:spPr>
          <a:xfrm flipH="1">
            <a:off x="4999289" y="3317631"/>
            <a:ext cx="1555335" cy="4595446"/>
          </a:xfrm>
          <a:prstGeom prst="arc">
            <a:avLst/>
          </a:prstGeom>
          <a:ln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/>
          <p:cNvSpPr/>
          <p:nvPr/>
        </p:nvSpPr>
        <p:spPr>
          <a:xfrm>
            <a:off x="5748450" y="3423137"/>
            <a:ext cx="664073" cy="4489939"/>
          </a:xfrm>
          <a:prstGeom prst="arc">
            <a:avLst/>
          </a:prstGeom>
          <a:ln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endCxn id="28" idx="0"/>
          </p:cNvCxnSpPr>
          <p:nvPr/>
        </p:nvCxnSpPr>
        <p:spPr>
          <a:xfrm flipH="1">
            <a:off x="5692267" y="3364523"/>
            <a:ext cx="216164" cy="1324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29" idx="0"/>
          </p:cNvCxnSpPr>
          <p:nvPr/>
        </p:nvCxnSpPr>
        <p:spPr>
          <a:xfrm>
            <a:off x="7932547" y="3423137"/>
            <a:ext cx="328559" cy="1230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c 38"/>
          <p:cNvSpPr/>
          <p:nvPr/>
        </p:nvSpPr>
        <p:spPr>
          <a:xfrm flipH="1">
            <a:off x="7433853" y="3470029"/>
            <a:ext cx="641079" cy="4337541"/>
          </a:xfrm>
          <a:prstGeom prst="arc">
            <a:avLst/>
          </a:prstGeom>
          <a:ln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c 39"/>
          <p:cNvSpPr/>
          <p:nvPr/>
        </p:nvSpPr>
        <p:spPr>
          <a:xfrm>
            <a:off x="7453027" y="3317631"/>
            <a:ext cx="1371983" cy="4489939"/>
          </a:xfrm>
          <a:prstGeom prst="arc">
            <a:avLst/>
          </a:prstGeom>
          <a:ln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5021016" y="5134708"/>
            <a:ext cx="1269840" cy="457199"/>
            <a:chOff x="5021016" y="5134708"/>
            <a:chExt cx="1269840" cy="457199"/>
          </a:xfrm>
        </p:grpSpPr>
        <p:cxnSp>
          <p:nvCxnSpPr>
            <p:cNvPr id="42" name="Straight Connector 41"/>
            <p:cNvCxnSpPr>
              <a:stCxn id="28" idx="2"/>
              <a:endCxn id="24" idx="0"/>
            </p:cNvCxnSpPr>
            <p:nvPr/>
          </p:nvCxnSpPr>
          <p:spPr>
            <a:xfrm flipH="1">
              <a:off x="5021016" y="5134708"/>
              <a:ext cx="671251" cy="45719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8" idx="2"/>
              <a:endCxn id="25" idx="0"/>
            </p:cNvCxnSpPr>
            <p:nvPr/>
          </p:nvCxnSpPr>
          <p:spPr>
            <a:xfrm>
              <a:off x="5692267" y="5134708"/>
              <a:ext cx="598589" cy="45719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7565822" y="5111261"/>
            <a:ext cx="1269840" cy="457199"/>
            <a:chOff x="5021016" y="5134708"/>
            <a:chExt cx="1269840" cy="457199"/>
          </a:xfrm>
        </p:grpSpPr>
        <p:cxnSp>
          <p:nvCxnSpPr>
            <p:cNvPr id="50" name="Straight Connector 49"/>
            <p:cNvCxnSpPr/>
            <p:nvPr/>
          </p:nvCxnSpPr>
          <p:spPr>
            <a:xfrm flipH="1">
              <a:off x="5021016" y="5134708"/>
              <a:ext cx="671251" cy="45719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5692267" y="5134708"/>
              <a:ext cx="598589" cy="45719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Arc 51"/>
          <p:cNvSpPr/>
          <p:nvPr/>
        </p:nvSpPr>
        <p:spPr>
          <a:xfrm flipH="1">
            <a:off x="5692266" y="3562746"/>
            <a:ext cx="1661262" cy="2005712"/>
          </a:xfrm>
          <a:prstGeom prst="arc">
            <a:avLst>
              <a:gd name="adj1" fmla="val 16200000"/>
              <a:gd name="adj2" fmla="val 568870"/>
            </a:avLst>
          </a:prstGeom>
          <a:ln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c 52"/>
          <p:cNvSpPr/>
          <p:nvPr/>
        </p:nvSpPr>
        <p:spPr>
          <a:xfrm>
            <a:off x="6525288" y="3575537"/>
            <a:ext cx="1735818" cy="2297726"/>
          </a:xfrm>
          <a:prstGeom prst="arc">
            <a:avLst/>
          </a:prstGeom>
          <a:ln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/>
          <p:cNvCxnSpPr>
            <a:stCxn id="31" idx="4"/>
            <a:endCxn id="30" idx="0"/>
          </p:cNvCxnSpPr>
          <p:nvPr/>
        </p:nvCxnSpPr>
        <p:spPr>
          <a:xfrm>
            <a:off x="7003825" y="3562746"/>
            <a:ext cx="1" cy="206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5692267" y="4232032"/>
            <a:ext cx="2572502" cy="457199"/>
            <a:chOff x="4379022" y="5134708"/>
            <a:chExt cx="2572502" cy="457199"/>
          </a:xfrm>
        </p:grpSpPr>
        <p:cxnSp>
          <p:nvCxnSpPr>
            <p:cNvPr id="58" name="Straight Connector 57"/>
            <p:cNvCxnSpPr>
              <a:endCxn id="28" idx="0"/>
            </p:cNvCxnSpPr>
            <p:nvPr/>
          </p:nvCxnSpPr>
          <p:spPr>
            <a:xfrm flipH="1">
              <a:off x="4379022" y="5134708"/>
              <a:ext cx="1313247" cy="45719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692267" y="5134708"/>
              <a:ext cx="1259257" cy="41030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Footer Placeholder 6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/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68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4812-20CA-4AEF-B830-21F16D1563B7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93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00"/>
                            </p:stCondLst>
                            <p:childTnLst>
                              <p:par>
                                <p:cTn id="1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500"/>
                            </p:stCondLst>
                            <p:childTnLst>
                              <p:par>
                                <p:cTn id="1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2000"/>
                            </p:stCondLst>
                            <p:childTnLst>
                              <p:par>
                                <p:cTn id="1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0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5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11" grpId="0"/>
      <p:bldP spid="11" grpId="1"/>
      <p:bldP spid="17" grpId="0" animBg="1"/>
      <p:bldP spid="17" grpId="1" animBg="1"/>
      <p:bldP spid="18" grpId="0"/>
      <p:bldP spid="18" grpId="1"/>
      <p:bldP spid="22" grpId="0" animBg="1"/>
      <p:bldP spid="22" grpId="1" animBg="1"/>
      <p:bldP spid="23" grpId="0"/>
      <p:bldP spid="23" grpId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2" grpId="1" animBg="1"/>
      <p:bldP spid="33" grpId="0" animBg="1"/>
      <p:bldP spid="33" grpId="1" animBg="1"/>
      <p:bldP spid="39" grpId="0" animBg="1"/>
      <p:bldP spid="39" grpId="1" animBg="1"/>
      <p:bldP spid="40" grpId="0" animBg="1"/>
      <p:bldP spid="40" grpId="1" animBg="1"/>
      <p:bldP spid="52" grpId="0" animBg="1"/>
      <p:bldP spid="52" grpId="1" animBg="1"/>
      <p:bldP spid="53" grpId="0" animBg="1"/>
      <p:bldP spid="53" grpId="1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Split Ratios –Linear Time Algorithm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3883413" y="3149298"/>
            <a:ext cx="4914167" cy="1412769"/>
            <a:chOff x="3883413" y="3184467"/>
            <a:chExt cx="4914167" cy="1412769"/>
          </a:xfrm>
        </p:grpSpPr>
        <p:sp>
          <p:nvSpPr>
            <p:cNvPr id="6" name="Rounded Rectangle 5"/>
            <p:cNvSpPr/>
            <p:nvPr/>
          </p:nvSpPr>
          <p:spPr>
            <a:xfrm>
              <a:off x="4147220" y="3184467"/>
              <a:ext cx="555477" cy="564022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89000"/>
                  </a:schemeClr>
                </a:gs>
                <a:gs pos="23000">
                  <a:schemeClr val="accent2">
                    <a:lumMod val="89000"/>
                  </a:schemeClr>
                </a:gs>
                <a:gs pos="69000">
                  <a:schemeClr val="accent2">
                    <a:lumMod val="75000"/>
                  </a:schemeClr>
                </a:gs>
                <a:gs pos="97000">
                  <a:schemeClr val="accent2">
                    <a:lumMod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scene3d>
              <a:camera prst="orthographicFront"/>
              <a:lightRig rig="threePt" dir="t"/>
            </a:scene3d>
            <a:sp3d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5192678" y="3203961"/>
              <a:ext cx="555477" cy="564022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89000"/>
                  </a:schemeClr>
                </a:gs>
                <a:gs pos="23000">
                  <a:schemeClr val="accent2">
                    <a:lumMod val="89000"/>
                  </a:schemeClr>
                </a:gs>
                <a:gs pos="69000">
                  <a:schemeClr val="accent2">
                    <a:lumMod val="75000"/>
                  </a:schemeClr>
                </a:gs>
                <a:gs pos="97000">
                  <a:schemeClr val="accent2">
                    <a:lumMod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scene3d>
              <a:camera prst="orthographicFront"/>
              <a:lightRig rig="threePt" dir="t"/>
            </a:scene3d>
            <a:sp3d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883413" y="4224738"/>
              <a:ext cx="4352925" cy="18097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Down Arrow 8"/>
            <p:cNvSpPr/>
            <p:nvPr/>
          </p:nvSpPr>
          <p:spPr>
            <a:xfrm>
              <a:off x="4350138" y="3758013"/>
              <a:ext cx="142875" cy="466725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Up Arrow 9"/>
            <p:cNvSpPr/>
            <p:nvPr/>
          </p:nvSpPr>
          <p:spPr>
            <a:xfrm>
              <a:off x="5390537" y="3767539"/>
              <a:ext cx="142875" cy="438150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Up Arrow 10"/>
            <p:cNvSpPr/>
            <p:nvPr/>
          </p:nvSpPr>
          <p:spPr>
            <a:xfrm>
              <a:off x="6731388" y="3767539"/>
              <a:ext cx="142875" cy="438150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Up Arrow 11"/>
            <p:cNvSpPr/>
            <p:nvPr/>
          </p:nvSpPr>
          <p:spPr>
            <a:xfrm>
              <a:off x="7626736" y="3777064"/>
              <a:ext cx="142875" cy="438150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420436" y="3213042"/>
              <a:ext cx="555477" cy="564022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89000"/>
                  </a:schemeClr>
                </a:gs>
                <a:gs pos="23000">
                  <a:schemeClr val="accent2">
                    <a:lumMod val="89000"/>
                  </a:schemeClr>
                </a:gs>
                <a:gs pos="69000">
                  <a:schemeClr val="accent2">
                    <a:lumMod val="75000"/>
                  </a:schemeClr>
                </a:gs>
                <a:gs pos="97000">
                  <a:schemeClr val="accent2">
                    <a:lumMod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scene3d>
              <a:camera prst="orthographicFront"/>
              <a:lightRig rig="threePt" dir="t"/>
            </a:scene3d>
            <a:sp3d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6525086" y="3203961"/>
              <a:ext cx="555477" cy="564022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89000"/>
                  </a:schemeClr>
                </a:gs>
                <a:gs pos="23000">
                  <a:schemeClr val="accent2">
                    <a:lumMod val="89000"/>
                  </a:schemeClr>
                </a:gs>
                <a:gs pos="69000">
                  <a:schemeClr val="accent2">
                    <a:lumMod val="75000"/>
                  </a:schemeClr>
                </a:gs>
                <a:gs pos="97000">
                  <a:schemeClr val="accent2">
                    <a:lumMod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scene3d>
              <a:camera prst="orthographicFront"/>
              <a:lightRig rig="threePt" dir="t"/>
            </a:scene3d>
            <a:sp3d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8242103" y="4033214"/>
              <a:ext cx="555477" cy="564022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89000"/>
                  </a:schemeClr>
                </a:gs>
                <a:gs pos="23000">
                  <a:schemeClr val="accent2">
                    <a:lumMod val="89000"/>
                  </a:schemeClr>
                </a:gs>
                <a:gs pos="69000">
                  <a:schemeClr val="accent2">
                    <a:lumMod val="75000"/>
                  </a:schemeClr>
                </a:gs>
                <a:gs pos="97000">
                  <a:schemeClr val="accent2">
                    <a:lumMod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scene3d>
              <a:camera prst="orthographicFront"/>
              <a:lightRig rig="threePt" dir="t"/>
            </a:scene3d>
            <a:sp3d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816027" y="3880396"/>
              <a:ext cx="5486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…..</a:t>
              </a:r>
              <a:endParaRPr lang="en-US" dirty="0"/>
            </a:p>
          </p:txBody>
        </p:sp>
      </p:grpSp>
      <p:sp>
        <p:nvSpPr>
          <p:cNvPr id="21" name="Oval 20"/>
          <p:cNvSpPr/>
          <p:nvPr/>
        </p:nvSpPr>
        <p:spPr>
          <a:xfrm>
            <a:off x="5615625" y="5128242"/>
            <a:ext cx="1366543" cy="67007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Assign Splitters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6782042" y="3925801"/>
            <a:ext cx="1193872" cy="1265402"/>
            <a:chOff x="6782042" y="3960970"/>
            <a:chExt cx="1193872" cy="1265402"/>
          </a:xfrm>
        </p:grpSpPr>
        <p:cxnSp>
          <p:nvCxnSpPr>
            <p:cNvPr id="20" name="Straight Arrow Connector 19"/>
            <p:cNvCxnSpPr>
              <a:endCxn id="21" idx="7"/>
            </p:cNvCxnSpPr>
            <p:nvPr/>
          </p:nvCxnSpPr>
          <p:spPr>
            <a:xfrm flipH="1">
              <a:off x="6782042" y="4362044"/>
              <a:ext cx="1193872" cy="864328"/>
            </a:xfrm>
            <a:prstGeom prst="straightConnector1">
              <a:avLst/>
            </a:prstGeom>
            <a:ln w="5080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endCxn id="21" idx="7"/>
            </p:cNvCxnSpPr>
            <p:nvPr/>
          </p:nvCxnSpPr>
          <p:spPr>
            <a:xfrm flipH="1">
              <a:off x="6782042" y="3960970"/>
              <a:ext cx="916132" cy="1265402"/>
            </a:xfrm>
            <a:prstGeom prst="straightConnector1">
              <a:avLst/>
            </a:prstGeom>
            <a:ln w="5080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Oval 30"/>
          <p:cNvSpPr/>
          <p:nvPr/>
        </p:nvSpPr>
        <p:spPr>
          <a:xfrm>
            <a:off x="7550774" y="4108789"/>
            <a:ext cx="269631" cy="3425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6298897" y="4326875"/>
            <a:ext cx="1449931" cy="809867"/>
            <a:chOff x="6298897" y="4362044"/>
            <a:chExt cx="1449931" cy="809867"/>
          </a:xfrm>
        </p:grpSpPr>
        <p:cxnSp>
          <p:nvCxnSpPr>
            <p:cNvPr id="28" name="Straight Arrow Connector 27"/>
            <p:cNvCxnSpPr>
              <a:stCxn id="21" idx="0"/>
            </p:cNvCxnSpPr>
            <p:nvPr/>
          </p:nvCxnSpPr>
          <p:spPr>
            <a:xfrm flipV="1">
              <a:off x="6298897" y="4362044"/>
              <a:ext cx="829606" cy="766198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6298897" y="4378164"/>
              <a:ext cx="1449931" cy="793747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6258056" y="3930231"/>
            <a:ext cx="1014978" cy="1206511"/>
            <a:chOff x="6258056" y="3965400"/>
            <a:chExt cx="1014978" cy="1206511"/>
          </a:xfrm>
        </p:grpSpPr>
        <p:cxnSp>
          <p:nvCxnSpPr>
            <p:cNvPr id="34" name="Straight Arrow Connector 33"/>
            <p:cNvCxnSpPr/>
            <p:nvPr/>
          </p:nvCxnSpPr>
          <p:spPr>
            <a:xfrm flipH="1">
              <a:off x="6258056" y="4405713"/>
              <a:ext cx="1014978" cy="766198"/>
            </a:xfrm>
            <a:prstGeom prst="straightConnector1">
              <a:avLst/>
            </a:prstGeom>
            <a:ln w="5080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endCxn id="21" idx="0"/>
            </p:cNvCxnSpPr>
            <p:nvPr/>
          </p:nvCxnSpPr>
          <p:spPr>
            <a:xfrm flipH="1">
              <a:off x="6298897" y="3965400"/>
              <a:ext cx="498565" cy="1162842"/>
            </a:xfrm>
            <a:prstGeom prst="straightConnector1">
              <a:avLst/>
            </a:prstGeom>
            <a:ln w="5080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Oval 45"/>
          <p:cNvSpPr/>
          <p:nvPr/>
        </p:nvSpPr>
        <p:spPr>
          <a:xfrm>
            <a:off x="6671705" y="4095109"/>
            <a:ext cx="269631" cy="3425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6269152" y="4255524"/>
            <a:ext cx="528310" cy="854695"/>
            <a:chOff x="8703335" y="3695411"/>
            <a:chExt cx="528310" cy="854695"/>
          </a:xfrm>
        </p:grpSpPr>
        <p:cxnSp>
          <p:nvCxnSpPr>
            <p:cNvPr id="41" name="Straight Arrow Connector 40"/>
            <p:cNvCxnSpPr>
              <a:stCxn id="21" idx="0"/>
            </p:cNvCxnSpPr>
            <p:nvPr/>
          </p:nvCxnSpPr>
          <p:spPr>
            <a:xfrm flipV="1">
              <a:off x="8733080" y="3695411"/>
              <a:ext cx="106619" cy="837549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8703335" y="3780309"/>
              <a:ext cx="528310" cy="769797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5482545" y="3878951"/>
            <a:ext cx="816352" cy="1214122"/>
            <a:chOff x="7698174" y="3960970"/>
            <a:chExt cx="816352" cy="1214122"/>
          </a:xfrm>
        </p:grpSpPr>
        <p:cxnSp>
          <p:nvCxnSpPr>
            <p:cNvPr id="48" name="Straight Arrow Connector 47"/>
            <p:cNvCxnSpPr>
              <a:endCxn id="21" idx="0"/>
            </p:cNvCxnSpPr>
            <p:nvPr/>
          </p:nvCxnSpPr>
          <p:spPr>
            <a:xfrm>
              <a:off x="8246046" y="4337543"/>
              <a:ext cx="268480" cy="837549"/>
            </a:xfrm>
            <a:prstGeom prst="straightConnector1">
              <a:avLst/>
            </a:prstGeom>
            <a:ln w="5080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endCxn id="21" idx="0"/>
            </p:cNvCxnSpPr>
            <p:nvPr/>
          </p:nvCxnSpPr>
          <p:spPr>
            <a:xfrm>
              <a:off x="7698174" y="3960970"/>
              <a:ext cx="816352" cy="1214122"/>
            </a:xfrm>
            <a:prstGeom prst="straightConnector1">
              <a:avLst/>
            </a:prstGeom>
            <a:ln w="5080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Oval 52"/>
          <p:cNvSpPr/>
          <p:nvPr/>
        </p:nvSpPr>
        <p:spPr>
          <a:xfrm>
            <a:off x="5284429" y="4095109"/>
            <a:ext cx="269631" cy="3425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/>
          <p:cNvGrpSpPr/>
          <p:nvPr/>
        </p:nvGrpSpPr>
        <p:grpSpPr>
          <a:xfrm>
            <a:off x="4702697" y="4223254"/>
            <a:ext cx="1596200" cy="869819"/>
            <a:chOff x="7800736" y="3263554"/>
            <a:chExt cx="1596200" cy="869819"/>
          </a:xfrm>
        </p:grpSpPr>
        <p:cxnSp>
          <p:nvCxnSpPr>
            <p:cNvPr id="55" name="Straight Arrow Connector 54"/>
            <p:cNvCxnSpPr>
              <a:stCxn id="21" idx="0"/>
            </p:cNvCxnSpPr>
            <p:nvPr/>
          </p:nvCxnSpPr>
          <p:spPr>
            <a:xfrm flipH="1" flipV="1">
              <a:off x="7800736" y="3263554"/>
              <a:ext cx="1596200" cy="869819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21" idx="0"/>
            </p:cNvCxnSpPr>
            <p:nvPr/>
          </p:nvCxnSpPr>
          <p:spPr>
            <a:xfrm flipH="1" flipV="1">
              <a:off x="8517283" y="3292425"/>
              <a:ext cx="879653" cy="840948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2" name="Table 61"/>
          <p:cNvGraphicFramePr>
            <a:graphicFrameLocks noGrp="1"/>
          </p:cNvGraphicFramePr>
          <p:nvPr>
            <p:extLst/>
          </p:nvPr>
        </p:nvGraphicFramePr>
        <p:xfrm>
          <a:off x="9109168" y="4521181"/>
          <a:ext cx="1934597" cy="1747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2650"/>
                <a:gridCol w="534148"/>
                <a:gridCol w="407799"/>
              </a:tblGrid>
              <a:tr h="551101">
                <a:tc>
                  <a:txBody>
                    <a:bodyPr/>
                    <a:lstStyle/>
                    <a:p>
                      <a:r>
                        <a:rPr lang="en-US" dirty="0" smtClean="0"/>
                        <a:t>Split Ratio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β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λ</a:t>
                      </a:r>
                      <a:endParaRPr lang="en-US" dirty="0"/>
                    </a:p>
                  </a:txBody>
                  <a:tcPr/>
                </a:tc>
              </a:tr>
              <a:tr h="3692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692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692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4" name="Straight Arrow Connector 63"/>
          <p:cNvCxnSpPr>
            <a:endCxn id="62" idx="1"/>
          </p:cNvCxnSpPr>
          <p:nvPr/>
        </p:nvCxnSpPr>
        <p:spPr>
          <a:xfrm flipV="1">
            <a:off x="6975231" y="5395136"/>
            <a:ext cx="2133937" cy="920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6916615" y="5591908"/>
            <a:ext cx="2192216" cy="1172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69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AA2A6-0D2F-4CB3-A135-786E439B1C54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20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1" grpId="0" animBg="1"/>
      <p:bldP spid="31" grpId="1" animBg="1"/>
      <p:bldP spid="46" grpId="0" animBg="1"/>
      <p:bldP spid="46" grpId="1" animBg="1"/>
      <p:bldP spid="53" grpId="0" animBg="1"/>
      <p:bldP spid="5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7</a:t>
            </a:fld>
            <a:endParaRPr lang="en-US"/>
          </a:p>
        </p:txBody>
      </p:sp>
      <p:sp>
        <p:nvSpPr>
          <p:cNvPr id="10" name="Folded Corner 9"/>
          <p:cNvSpPr/>
          <p:nvPr/>
        </p:nvSpPr>
        <p:spPr>
          <a:xfrm>
            <a:off x="8171340" y="5304592"/>
            <a:ext cx="2741170" cy="814854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High bandwidth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High static power consumption</a:t>
            </a:r>
            <a:endParaRPr lang="en-US" sz="1400" dirty="0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030" y="1803485"/>
            <a:ext cx="6513409" cy="4085472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en-US" dirty="0" smtClean="0"/>
              <a:t>             Optical Communication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53293" cy="120534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358C4-F02C-4E53-A6C6-1D80DF5C4395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5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Ring</a:t>
            </a:r>
            <a:endParaRPr lang="en-US" dirty="0"/>
          </a:p>
        </p:txBody>
      </p:sp>
      <p:sp>
        <p:nvSpPr>
          <p:cNvPr id="6" name="Right Brace 5"/>
          <p:cNvSpPr/>
          <p:nvPr/>
        </p:nvSpPr>
        <p:spPr>
          <a:xfrm rot="5400000">
            <a:off x="2432537" y="1131278"/>
            <a:ext cx="539261" cy="256735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77108" y="2016370"/>
            <a:ext cx="2696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 Stations’ activity(4bits)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731477" y="2444208"/>
            <a:ext cx="2696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+ 8 bit power value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1520091" y="2813540"/>
          <a:ext cx="2559539" cy="25979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508"/>
                <a:gridCol w="668216"/>
                <a:gridCol w="656492"/>
                <a:gridCol w="621323"/>
              </a:tblGrid>
              <a:tr h="371138">
                <a:tc>
                  <a:txBody>
                    <a:bodyPr/>
                    <a:lstStyle/>
                    <a:p>
                      <a:r>
                        <a:rPr lang="en-US" dirty="0" smtClean="0"/>
                        <a:t>SR1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SR2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SR3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SR4</a:t>
                      </a:r>
                      <a:endParaRPr lang="en-US" dirty="0"/>
                    </a:p>
                  </a:txBody>
                  <a:tcPr/>
                </a:tc>
              </a:tr>
              <a:tr h="3711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11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11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11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11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11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Left Brace 9"/>
          <p:cNvSpPr/>
          <p:nvPr/>
        </p:nvSpPr>
        <p:spPr>
          <a:xfrm>
            <a:off x="1160584" y="2755034"/>
            <a:ext cx="246185" cy="266113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354595" y="3900936"/>
            <a:ext cx="1242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r>
              <a:rPr lang="en-US" baseline="30000" dirty="0" smtClean="0"/>
              <a:t>12 </a:t>
            </a:r>
            <a:r>
              <a:rPr lang="en-US" dirty="0" smtClean="0"/>
              <a:t>Entries</a:t>
            </a:r>
            <a:endParaRPr lang="en-US" baseline="30000" dirty="0"/>
          </a:p>
        </p:txBody>
      </p:sp>
      <p:sp>
        <p:nvSpPr>
          <p:cNvPr id="12" name="Right Brace 11"/>
          <p:cNvSpPr/>
          <p:nvPr/>
        </p:nvSpPr>
        <p:spPr>
          <a:xfrm rot="5400000">
            <a:off x="2538044" y="4425570"/>
            <a:ext cx="515815" cy="24970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479426" y="6014048"/>
            <a:ext cx="63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85pS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12020" y="5360459"/>
            <a:ext cx="826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32 bits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372707" y="3786554"/>
            <a:ext cx="4583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=&gt;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 stations in a cycle</a:t>
            </a:r>
            <a:endParaRPr lang="en-US" sz="3600" b="1" dirty="0"/>
          </a:p>
        </p:txBody>
      </p:sp>
      <p:grpSp>
        <p:nvGrpSpPr>
          <p:cNvPr id="19" name="Group 18"/>
          <p:cNvGrpSpPr/>
          <p:nvPr/>
        </p:nvGrpSpPr>
        <p:grpSpPr>
          <a:xfrm>
            <a:off x="1418492" y="1406716"/>
            <a:ext cx="9355015" cy="433807"/>
            <a:chOff x="1418492" y="1406716"/>
            <a:chExt cx="9355015" cy="433807"/>
          </a:xfrm>
        </p:grpSpPr>
        <p:cxnSp>
          <p:nvCxnSpPr>
            <p:cNvPr id="5" name="Straight Connector 4"/>
            <p:cNvCxnSpPr/>
            <p:nvPr/>
          </p:nvCxnSpPr>
          <p:spPr>
            <a:xfrm flipV="1">
              <a:off x="1418492" y="1828800"/>
              <a:ext cx="9355015" cy="11723"/>
            </a:xfrm>
            <a:prstGeom prst="line">
              <a:avLst/>
            </a:prstGeom>
            <a:ln w="889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ounded Rectangle 17"/>
            <p:cNvSpPr/>
            <p:nvPr/>
          </p:nvSpPr>
          <p:spPr>
            <a:xfrm>
              <a:off x="5035060" y="1406716"/>
              <a:ext cx="2121877" cy="33996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Stations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4372708" y="4436405"/>
            <a:ext cx="3833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=&gt;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64 stations in 4 cycles</a:t>
            </a:r>
            <a:endParaRPr lang="en-US" sz="3600" b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5111259" y="2267556"/>
            <a:ext cx="6389079" cy="1128606"/>
            <a:chOff x="5111259" y="2267556"/>
            <a:chExt cx="6389079" cy="1128606"/>
          </a:xfrm>
        </p:grpSpPr>
        <p:grpSp>
          <p:nvGrpSpPr>
            <p:cNvPr id="34" name="Group 33"/>
            <p:cNvGrpSpPr/>
            <p:nvPr/>
          </p:nvGrpSpPr>
          <p:grpSpPr>
            <a:xfrm>
              <a:off x="5111259" y="2628874"/>
              <a:ext cx="6389079" cy="767288"/>
              <a:chOff x="5111259" y="2628874"/>
              <a:chExt cx="6389079" cy="767288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>
                <a:off x="5216769" y="2766868"/>
                <a:ext cx="6283569" cy="0"/>
              </a:xfrm>
              <a:prstGeom prst="line">
                <a:avLst/>
              </a:prstGeom>
              <a:ln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flipH="1">
                <a:off x="6891215" y="2635640"/>
                <a:ext cx="879" cy="30245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H="1">
                <a:off x="8569960" y="2635640"/>
                <a:ext cx="879" cy="30245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H="1">
                <a:off x="10034270" y="2628874"/>
                <a:ext cx="879" cy="30245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/>
              <p:cNvSpPr txBox="1"/>
              <p:nvPr/>
            </p:nvSpPr>
            <p:spPr>
              <a:xfrm>
                <a:off x="5111259" y="3026830"/>
                <a:ext cx="6330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0</a:t>
                </a:r>
                <a:endParaRPr lang="en-US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664568" y="3026830"/>
                <a:ext cx="6330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dirty="0" smtClean="0"/>
                  <a:t>π</a:t>
                </a:r>
                <a:r>
                  <a:rPr lang="en-US" dirty="0" smtClean="0"/>
                  <a:t>/2</a:t>
                </a:r>
                <a:endParaRPr lang="en-US" dirty="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8464450" y="3026830"/>
                <a:ext cx="6330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dirty="0" smtClean="0"/>
                  <a:t>π</a:t>
                </a:r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9805566" y="3026830"/>
                <a:ext cx="7405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3</a:t>
                </a:r>
                <a:r>
                  <a:rPr lang="el-GR" dirty="0" smtClean="0"/>
                  <a:t>π</a:t>
                </a:r>
                <a:r>
                  <a:rPr lang="en-US" dirty="0" smtClean="0"/>
                  <a:t>/2</a:t>
                </a:r>
                <a:endParaRPr lang="en-US" dirty="0"/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8079055" y="2267556"/>
              <a:ext cx="1223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400 </a:t>
              </a:r>
              <a:r>
                <a:rPr lang="en-US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pS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807366" y="2794505"/>
              <a:ext cx="1223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85 </a:t>
              </a:r>
              <a:r>
                <a:rPr lang="en-US" b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pS</a:t>
              </a:r>
              <a:endParaRPr lang="en-US" dirty="0"/>
            </a:p>
          </p:txBody>
        </p:sp>
      </p:grpSp>
      <p:sp>
        <p:nvSpPr>
          <p:cNvPr id="39" name="Footer Placeholder 3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/>
          </a:p>
        </p:txBody>
      </p:sp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70</a:t>
            </a:fld>
            <a:endParaRPr lang="en-US"/>
          </a:p>
        </p:txBody>
      </p:sp>
      <p:pic>
        <p:nvPicPr>
          <p:cNvPr id="1026" name="Picture 2" descr="10:00 a.m. is when my daily chores and cold dinner prep need to be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970" y="1908805"/>
            <a:ext cx="812733" cy="822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6EE5C-2AD2-4B77-8E4B-F957F1270340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49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10" grpId="0" animBg="1"/>
      <p:bldP spid="11" grpId="0"/>
      <p:bldP spid="12" grpId="0" animBg="1"/>
      <p:bldP spid="13" grpId="0"/>
      <p:bldP spid="14" grpId="0"/>
      <p:bldP spid="16" grpId="0"/>
      <p:bldP spid="2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– Phase 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373" y="1261270"/>
            <a:ext cx="2901371" cy="16996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49743" y="2591038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Leaf nodes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149344" y="2591634"/>
            <a:ext cx="3200399" cy="4861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864864" y="3481070"/>
          <a:ext cx="541528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4640"/>
                <a:gridCol w="1686560"/>
                <a:gridCol w="782320"/>
                <a:gridCol w="138176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Power(8bits)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SR1(6bits)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……..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SR7(6bits)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Left Brace 7"/>
          <p:cNvSpPr/>
          <p:nvPr/>
        </p:nvSpPr>
        <p:spPr>
          <a:xfrm>
            <a:off x="3504185" y="3476150"/>
            <a:ext cx="294640" cy="1869440"/>
          </a:xfrm>
          <a:prstGeom prst="leftBrace">
            <a:avLst>
              <a:gd name="adj1" fmla="val 4885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2704839" y="4226204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256 Entries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4738623" y="5640230"/>
            <a:ext cx="2611120" cy="56896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Phase 1</a:t>
            </a:r>
            <a:endParaRPr lang="en-US" dirty="0"/>
          </a:p>
        </p:txBody>
      </p:sp>
      <p:sp>
        <p:nvSpPr>
          <p:cNvPr id="11" name="Explosion 1 10"/>
          <p:cNvSpPr/>
          <p:nvPr/>
        </p:nvSpPr>
        <p:spPr>
          <a:xfrm>
            <a:off x="7534817" y="5279390"/>
            <a:ext cx="1897727" cy="107696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113pS = 1 cycle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9" name="Elbow Connector 28"/>
          <p:cNvCxnSpPr>
            <a:stCxn id="6" idx="2"/>
          </p:cNvCxnSpPr>
          <p:nvPr/>
        </p:nvCxnSpPr>
        <p:spPr>
          <a:xfrm rot="10800000" flipH="1" flipV="1">
            <a:off x="4149343" y="2834720"/>
            <a:ext cx="71121" cy="662940"/>
          </a:xfrm>
          <a:prstGeom prst="bentConnector4">
            <a:avLst>
              <a:gd name="adj1" fmla="val -321424"/>
              <a:gd name="adj2" fmla="val 683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184904" y="3164792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 at a time</a:t>
            </a:r>
            <a:endParaRPr lang="en-US" dirty="0"/>
          </a:p>
        </p:txBody>
      </p:sp>
      <p:sp>
        <p:nvSpPr>
          <p:cNvPr id="35" name="Footer Placeholder 3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/>
          </a:p>
        </p:txBody>
      </p:sp>
      <p:sp>
        <p:nvSpPr>
          <p:cNvPr id="36" name="Slide Number Placeholder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71</a:t>
            </a:fld>
            <a:endParaRPr lang="en-US"/>
          </a:p>
        </p:txBody>
      </p:sp>
      <p:sp>
        <p:nvSpPr>
          <p:cNvPr id="3" name="Horizontal Scroll 2"/>
          <p:cNvSpPr/>
          <p:nvPr/>
        </p:nvSpPr>
        <p:spPr>
          <a:xfrm>
            <a:off x="8356348" y="1101815"/>
            <a:ext cx="3666653" cy="1530408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 smtClean="0"/>
              <a:t>Lookup table with 2 read 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4 cycles for 8 rounds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012ED-45AC-4025-8303-A6F81F906F21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88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 animBg="1"/>
      <p:bldP spid="9" grpId="0"/>
      <p:bldP spid="10" grpId="0" animBg="1"/>
      <p:bldP spid="11" grpId="0" animBg="1"/>
      <p:bldP spid="30" grpId="0"/>
      <p:bldP spid="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– Phase 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72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822959" y="3479640"/>
          <a:ext cx="541528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4640"/>
                <a:gridCol w="1686560"/>
                <a:gridCol w="782320"/>
                <a:gridCol w="138176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Power(8bits)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SR1(6bits)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……..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SR7(6bits)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913" y="1162756"/>
            <a:ext cx="3006408" cy="2075744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790440" y="5622451"/>
            <a:ext cx="2611120" cy="56896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Phase 2</a:t>
            </a:r>
            <a:endParaRPr lang="en-US" dirty="0"/>
          </a:p>
        </p:txBody>
      </p:sp>
      <p:sp>
        <p:nvSpPr>
          <p:cNvPr id="10" name="Explosion 1 9"/>
          <p:cNvSpPr/>
          <p:nvPr/>
        </p:nvSpPr>
        <p:spPr>
          <a:xfrm rot="20569919">
            <a:off x="5882641" y="1360899"/>
            <a:ext cx="2124392" cy="131377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Reciprocal Cache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7625557" y="2489200"/>
            <a:ext cx="528045" cy="469740"/>
          </a:xfrm>
          <a:prstGeom prst="ellipse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083877" y="2794030"/>
            <a:ext cx="148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Div</a:t>
            </a:r>
            <a:r>
              <a:rPr lang="en-US" dirty="0" smtClean="0"/>
              <a:t> – 4 cycles</a:t>
            </a:r>
            <a:endParaRPr lang="en-US" dirty="0"/>
          </a:p>
        </p:txBody>
      </p:sp>
      <p:cxnSp>
        <p:nvCxnSpPr>
          <p:cNvPr id="13" name="Elbow Connector 12"/>
          <p:cNvCxnSpPr>
            <a:stCxn id="11" idx="4"/>
          </p:cNvCxnSpPr>
          <p:nvPr/>
        </p:nvCxnSpPr>
        <p:spPr>
          <a:xfrm rot="5400000">
            <a:off x="6491230" y="2635170"/>
            <a:ext cx="1074580" cy="172212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06784" y="3664189"/>
            <a:ext cx="168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Access– 1 cycle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167459" y="4482939"/>
            <a:ext cx="19861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153602" y="4159773"/>
            <a:ext cx="208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Multiplication for power – 2 cycles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8115327" y="2539404"/>
            <a:ext cx="386080" cy="36933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459363" y="2580638"/>
            <a:ext cx="386080" cy="36933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738077" y="2015962"/>
            <a:ext cx="386080" cy="36933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714841" y="1525084"/>
            <a:ext cx="386080" cy="36933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760140" y="4956930"/>
            <a:ext cx="2476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=&gt; 4 rounds = 28 cycles</a:t>
            </a:r>
            <a:endParaRPr lang="en-US" dirty="0"/>
          </a:p>
        </p:txBody>
      </p:sp>
      <p:sp>
        <p:nvSpPr>
          <p:cNvPr id="22" name="Explosion 1 21"/>
          <p:cNvSpPr/>
          <p:nvPr/>
        </p:nvSpPr>
        <p:spPr>
          <a:xfrm>
            <a:off x="9875722" y="3235514"/>
            <a:ext cx="1753475" cy="94161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2 Dividers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Rounded Rectangular Callout 22"/>
          <p:cNvSpPr/>
          <p:nvPr/>
        </p:nvSpPr>
        <p:spPr>
          <a:xfrm>
            <a:off x="10363941" y="1352304"/>
            <a:ext cx="1446522" cy="380245"/>
          </a:xfrm>
          <a:prstGeom prst="wedgeRoundRectCallout">
            <a:avLst>
              <a:gd name="adj1" fmla="val -135369"/>
              <a:gd name="adj2" fmla="val 339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Single round</a:t>
            </a:r>
            <a:endParaRPr lang="en-US" dirty="0"/>
          </a:p>
        </p:txBody>
      </p:sp>
      <p:sp>
        <p:nvSpPr>
          <p:cNvPr id="24" name="Rounded Rectangular Callout 23"/>
          <p:cNvSpPr/>
          <p:nvPr/>
        </p:nvSpPr>
        <p:spPr>
          <a:xfrm>
            <a:off x="10363941" y="1955782"/>
            <a:ext cx="1446522" cy="380245"/>
          </a:xfrm>
          <a:prstGeom prst="wedgeRoundRectCallout">
            <a:avLst>
              <a:gd name="adj1" fmla="val -77161"/>
              <a:gd name="adj2" fmla="val 196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Single round</a:t>
            </a:r>
            <a:endParaRPr lang="en-US" dirty="0"/>
          </a:p>
        </p:txBody>
      </p:sp>
      <p:sp>
        <p:nvSpPr>
          <p:cNvPr id="25" name="Rounded Rectangular Callout 24"/>
          <p:cNvSpPr/>
          <p:nvPr/>
        </p:nvSpPr>
        <p:spPr>
          <a:xfrm>
            <a:off x="10363941" y="2441914"/>
            <a:ext cx="1446522" cy="380245"/>
          </a:xfrm>
          <a:prstGeom prst="wedgeRoundRectCallout">
            <a:avLst>
              <a:gd name="adj1" fmla="val -60263"/>
              <a:gd name="adj2" fmla="val 2440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Two rounds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805432" y="5399101"/>
            <a:ext cx="2779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For N stations –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743" y="5765898"/>
            <a:ext cx="2861716" cy="282066"/>
          </a:xfrm>
          <a:prstGeom prst="rect">
            <a:avLst/>
          </a:prstGeom>
        </p:spPr>
      </p:pic>
      <p:sp>
        <p:nvSpPr>
          <p:cNvPr id="27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54654-26A1-473C-AE1C-B3E8DEBF9517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16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0" grpId="1" animBg="1"/>
      <p:bldP spid="11" grpId="0" animBg="1"/>
      <p:bldP spid="11" grpId="1" animBg="1"/>
      <p:bldP spid="12" grpId="0"/>
      <p:bldP spid="14" grpId="0"/>
      <p:bldP spid="16" grpId="0"/>
      <p:bldP spid="17" grpId="0" animBg="1"/>
      <p:bldP spid="18" grpId="0" animBg="1"/>
      <p:bldP spid="19" grpId="0" animBg="1"/>
      <p:bldP spid="20" grpId="0" animBg="1"/>
      <p:bldP spid="21" grpId="0"/>
      <p:bldP spid="22" grpId="0" animBg="1"/>
      <p:bldP spid="23" grpId="0" animBg="1"/>
      <p:bldP spid="24" grpId="0" animBg="1"/>
      <p:bldP spid="25" grpId="0" animBg="1"/>
      <p:bldP spid="2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ounded Rectangle 99"/>
          <p:cNvSpPr/>
          <p:nvPr/>
        </p:nvSpPr>
        <p:spPr>
          <a:xfrm>
            <a:off x="823865" y="3683237"/>
            <a:ext cx="4534349" cy="1538243"/>
          </a:xfrm>
          <a:prstGeom prst="round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ounded Rectangle 100"/>
          <p:cNvSpPr/>
          <p:nvPr/>
        </p:nvSpPr>
        <p:spPr>
          <a:xfrm>
            <a:off x="5512036" y="3691783"/>
            <a:ext cx="4725826" cy="1512605"/>
          </a:xfrm>
          <a:prstGeom prst="round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1127760" y="3027680"/>
            <a:ext cx="1788160" cy="2661920"/>
          </a:xfrm>
          <a:prstGeom prst="ellipse">
            <a:avLst/>
          </a:prstGeom>
          <a:noFill/>
          <a:ln w="698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Creation of overlay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329537" y="278659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965807" y="278659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40177" y="278659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351377" y="277643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991457" y="277643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688687" y="277643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363057" y="277643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013297" y="276627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339697" y="346731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006447" y="346731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650337" y="346731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361537" y="345715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032097" y="345715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668367" y="345715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342737" y="345715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8023457" y="344699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3319377" y="416835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016607" y="416835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660497" y="416835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5371697" y="415819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6042257" y="415819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678527" y="415819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7383377" y="415819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8033617" y="414803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360017" y="484907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026767" y="484907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4701137" y="484907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5381857" y="483891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6052417" y="483891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719167" y="483891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7393537" y="483891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8043777" y="482875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3403600" y="3017520"/>
            <a:ext cx="1788160" cy="2661920"/>
          </a:xfrm>
          <a:prstGeom prst="ellipse">
            <a:avLst/>
          </a:prstGeom>
          <a:noFill/>
          <a:ln w="698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5770880" y="3007360"/>
            <a:ext cx="1788160" cy="2661920"/>
          </a:xfrm>
          <a:prstGeom prst="ellipse">
            <a:avLst/>
          </a:prstGeom>
          <a:noFill/>
          <a:ln w="698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8148320" y="2976880"/>
            <a:ext cx="1788160" cy="2661920"/>
          </a:xfrm>
          <a:prstGeom prst="ellipse">
            <a:avLst/>
          </a:prstGeom>
          <a:noFill/>
          <a:ln w="698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ed Rectangle 75"/>
          <p:cNvSpPr/>
          <p:nvPr/>
        </p:nvSpPr>
        <p:spPr>
          <a:xfrm>
            <a:off x="7291937" y="415819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4762097" y="4899874"/>
            <a:ext cx="546930" cy="538385"/>
          </a:xfrm>
          <a:prstGeom prst="roundRect">
            <a:avLst/>
          </a:prstGeom>
          <a:solidFill>
            <a:srgbClr val="FFC000"/>
          </a:solidFill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3193647" y="3477474"/>
            <a:ext cx="546930" cy="538385"/>
          </a:xfrm>
          <a:prstGeom prst="roundRect">
            <a:avLst/>
          </a:prstGeom>
          <a:solidFill>
            <a:srgbClr val="FFC000"/>
          </a:solidFill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884017" y="419883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8791807" y="536723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5513937" y="419883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6397857" y="275611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4758287" y="3457154"/>
            <a:ext cx="546930" cy="538385"/>
          </a:xfrm>
          <a:prstGeom prst="roundRect">
            <a:avLst/>
          </a:prstGeom>
          <a:solidFill>
            <a:srgbClr val="FFC000"/>
          </a:solidFill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3309217" y="4930354"/>
            <a:ext cx="546930" cy="538385"/>
          </a:xfrm>
          <a:prstGeom prst="roundRect">
            <a:avLst/>
          </a:prstGeom>
          <a:solidFill>
            <a:srgbClr val="FFC000"/>
          </a:solidFill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5605377" y="3436834"/>
            <a:ext cx="546930" cy="538385"/>
          </a:xfrm>
          <a:prstGeom prst="roundRect">
            <a:avLst/>
          </a:prstGeom>
          <a:solidFill>
            <a:srgbClr val="FFC000"/>
          </a:solidFill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7159857" y="3416514"/>
            <a:ext cx="546930" cy="538385"/>
          </a:xfrm>
          <a:prstGeom prst="roundRect">
            <a:avLst/>
          </a:prstGeom>
          <a:solidFill>
            <a:srgbClr val="FFC000"/>
          </a:solidFill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3989937" y="275611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4030577" y="543835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33617" y="3436834"/>
            <a:ext cx="546930" cy="538385"/>
          </a:xfrm>
          <a:prstGeom prst="roundRect">
            <a:avLst/>
          </a:prstGeom>
          <a:solidFill>
            <a:srgbClr val="FFC000"/>
          </a:solidFill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3146657" y="424963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9584287" y="415819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6408017" y="536723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5737457" y="4940514"/>
            <a:ext cx="546930" cy="538385"/>
          </a:xfrm>
          <a:prstGeom prst="roundRect">
            <a:avLst/>
          </a:prstGeom>
          <a:solidFill>
            <a:srgbClr val="FFC000"/>
          </a:solidFill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8771487" y="276627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7921857" y="4148034"/>
            <a:ext cx="546930" cy="538385"/>
          </a:xfrm>
          <a:prstGeom prst="roundRect">
            <a:avLst/>
          </a:prstGeom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7170017" y="4920194"/>
            <a:ext cx="546930" cy="538385"/>
          </a:xfrm>
          <a:prstGeom prst="roundRect">
            <a:avLst/>
          </a:prstGeom>
          <a:solidFill>
            <a:srgbClr val="FFC000"/>
          </a:solidFill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8053937" y="4940514"/>
            <a:ext cx="546930" cy="538385"/>
          </a:xfrm>
          <a:prstGeom prst="roundRect">
            <a:avLst/>
          </a:prstGeom>
          <a:solidFill>
            <a:srgbClr val="FFC000"/>
          </a:solidFill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9577937" y="4940514"/>
            <a:ext cx="546930" cy="538385"/>
          </a:xfrm>
          <a:prstGeom prst="roundRect">
            <a:avLst/>
          </a:prstGeom>
          <a:solidFill>
            <a:srgbClr val="FFC000"/>
          </a:solidFill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9527137" y="3406354"/>
            <a:ext cx="546930" cy="538385"/>
          </a:xfrm>
          <a:prstGeom prst="roundRect">
            <a:avLst/>
          </a:prstGeom>
          <a:solidFill>
            <a:srgbClr val="FFC000"/>
          </a:solidFill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82550"/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7405" y="1484768"/>
            <a:ext cx="1195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96842" y="2089841"/>
            <a:ext cx="1195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Low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0283226" y="2868440"/>
            <a:ext cx="1195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Hybrid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0317931" y="3817544"/>
            <a:ext cx="1195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C00000"/>
                </a:solidFill>
              </a:rPr>
              <a:t>Infreq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7" name="Footer Placeholder 3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/>
          </a:p>
        </p:txBody>
      </p: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D799-0A4D-42F3-8F0B-BA0DBA63CEE0}" type="slidenum">
              <a:rPr lang="en-US" smtClean="0"/>
              <a:t>73</a:t>
            </a:fld>
            <a:endParaRPr lang="en-US"/>
          </a:p>
        </p:txBody>
      </p:sp>
      <p:sp>
        <p:nvSpPr>
          <p:cNvPr id="39" name="Date Placeholder 3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5CA65-3AEB-4637-875B-0F565D717EB1}" type="datetime1">
              <a:rPr lang="en-US" smtClean="0"/>
              <a:t>5/6/2016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204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7"/>
    </mc:Choice>
    <mc:Fallback xmlns="">
      <p:transition spd="slow" advTm="11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4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5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5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5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6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7 L -0.10963 -0.20532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82" y="-10278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7037E-7 L -0.06433 -0.20532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16" y="-10278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7 L -0.21718 -0.11505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59" y="-5764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48148E-6 L 0.16614 -0.20092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07" y="-10046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48148E-6 L 0.01784 -0.11504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" y="-5764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1.48148E-6 L 0.10743 -0.11366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5" y="-5694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48148E-6 L -0.19466 -0.20393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40" y="-10208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59259E-6 L -0.54388 -0.10926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201" y="-5463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L 0.43204 -0.21436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02" y="-10718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07407E-6 L 0.52396 -0.30463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98" y="-15231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07407E-6 L -0.16875 -0.21436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38" y="-10718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96296E-6 L 0.11706 -0.30324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46" y="-15162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96296E-6 L 0.01276 -0.30324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" y="-15162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977 -0.20996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2" y="-10509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96296E-6 L -0.04544 -0.21135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-10579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33333E-6 L -0.39636 -0.21273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818" y="-10648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7.40741E-7 L 0.1862 -0.31505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10" y="-15764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7.40741E-7 L -0.21679 -0.40694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46" y="-20347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7.40741E-7 L 0.02695 -0.31505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1" y="-15764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7 L -0.13047 -0.40532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23" y="-20278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7 L -0.28386 -0.40532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93" y="-20278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7037E-7 L 0.20651 -0.31643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26" y="-15833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7 L -0.14804 -0.40532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-20278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48148E-6 L 0.14531 -0.31504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66" y="-15764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3.7037E-6 L 0.08359 -0.50486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0" y="-25255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3.7037E-6 L 0.47227 -0.50486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07" y="-25255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6 L 0.46706 -0.41598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46" y="-20810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07407E-6 L 0.21367 -0.50463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77" y="-25231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07407E-6 L -0.13633 -0.41574 " pathEditMode="relative" rAng="0" ptsTypes="AA">
                                      <p:cBhvr>
                                        <p:cTn id="12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23" y="-20787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07407E-6 L 0.15312 -0.50324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56" y="-25162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07407E-6 L 0.14622 -0.50324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05" y="-25162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96296E-6 L -0.34883 -0.41435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48" y="-20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0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706 -0.41598 L -0.30794 -0.19213 " pathEditMode="relative" rAng="0" ptsTypes="AA">
                                      <p:cBhvr>
                                        <p:cTn id="15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750" y="11181"/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531 -0.31504 L -0.45221 -0.09722 " pathEditMode="relative" rAng="0" ptsTypes="AA">
                                      <p:cBhvr>
                                        <p:cTn id="15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83" y="10880"/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679 -0.40694 L -0.18932 -0.19815 " pathEditMode="relative" rAng="0" ptsTypes="AA">
                                      <p:cBhvr>
                                        <p:cTn id="15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" y="10440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963 -0.20532 L -0.20377 0.21088 " pathEditMode="relative" rAng="0" ptsTypes="AA">
                                      <p:cBhvr>
                                        <p:cTn id="15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14" y="20810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386 -0.40532 L -0.28542 0.0125 " pathEditMode="relative" rAng="0" ptsTypes="AA">
                                      <p:cBhvr>
                                        <p:cTn id="15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20880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651 -0.31643 L -0.46849 0.11019 " pathEditMode="relative" rAng="0" ptsTypes="AA">
                                      <p:cBhvr>
                                        <p:cTn id="16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750" y="21319"/>
                                    </p:animMotion>
                                  </p:childTnLst>
                                </p:cTn>
                              </p:par>
                              <p:par>
                                <p:cTn id="16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204 -0.21436 L -0.07304 0.21967 " pathEditMode="relative" rAng="0" ptsTypes="AA">
                                      <p:cBhvr>
                                        <p:cTn id="16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60" y="21690"/>
                                    </p:animMotion>
                                  </p:childTnLst>
                                </p:cTn>
                              </p:par>
                              <p:par>
                                <p:cTn id="16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433 -0.20532 L -0.18516 0.38125 " pathEditMode="relative" rAng="0" ptsTypes="AA">
                                      <p:cBhvr>
                                        <p:cTn id="16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42" y="29329"/>
                                    </p:animMotion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2000"/>
                            </p:stCondLst>
                            <p:childTnLst>
                              <p:par>
                                <p:cTn id="3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1" grpId="0" animBg="1"/>
      <p:bldP spid="69" grpId="0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3" grpId="0"/>
      <p:bldP spid="3" grpId="1"/>
      <p:bldP spid="66" grpId="0"/>
      <p:bldP spid="66" grpId="1"/>
      <p:bldP spid="67" grpId="0"/>
      <p:bldP spid="6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Operations in Overlay NUCA – Search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255979" y="2291749"/>
            <a:ext cx="756084" cy="640623"/>
          </a:xfrm>
          <a:prstGeom prst="roundRect">
            <a:avLst/>
          </a:prstGeom>
          <a:solidFill>
            <a:schemeClr val="bg2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</a:rPr>
              <a:t>2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768147" y="2291749"/>
            <a:ext cx="756084" cy="640623"/>
          </a:xfrm>
          <a:prstGeom prst="roundRect">
            <a:avLst/>
          </a:prstGeom>
          <a:solidFill>
            <a:schemeClr val="bg2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23</a:t>
            </a:r>
            <a:endParaRPr lang="en-IN" dirty="0"/>
          </a:p>
        </p:txBody>
      </p:sp>
      <p:sp>
        <p:nvSpPr>
          <p:cNvPr id="6" name="Rounded Rectangle 5"/>
          <p:cNvSpPr/>
          <p:nvPr/>
        </p:nvSpPr>
        <p:spPr>
          <a:xfrm>
            <a:off x="4255979" y="3327174"/>
            <a:ext cx="756084" cy="640623"/>
          </a:xfrm>
          <a:prstGeom prst="roundRect">
            <a:avLst/>
          </a:prstGeom>
          <a:solidFill>
            <a:schemeClr val="bg2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27</a:t>
            </a:r>
            <a:endParaRPr lang="en-IN" dirty="0"/>
          </a:p>
        </p:txBody>
      </p:sp>
      <p:sp>
        <p:nvSpPr>
          <p:cNvPr id="7" name="Rounded Rectangle 6"/>
          <p:cNvSpPr/>
          <p:nvPr/>
        </p:nvSpPr>
        <p:spPr>
          <a:xfrm>
            <a:off x="7208307" y="2291749"/>
            <a:ext cx="756084" cy="640623"/>
          </a:xfrm>
          <a:prstGeom prst="roundRect">
            <a:avLst/>
          </a:prstGeom>
          <a:solidFill>
            <a:schemeClr val="bg2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15</a:t>
            </a:r>
            <a:endParaRPr lang="en-IN" dirty="0"/>
          </a:p>
        </p:txBody>
      </p:sp>
      <p:sp>
        <p:nvSpPr>
          <p:cNvPr id="8" name="Rounded Rectangle 7"/>
          <p:cNvSpPr/>
          <p:nvPr/>
        </p:nvSpPr>
        <p:spPr>
          <a:xfrm>
            <a:off x="4255979" y="4307973"/>
            <a:ext cx="756084" cy="640623"/>
          </a:xfrm>
          <a:prstGeom prst="roundRect">
            <a:avLst/>
          </a:prstGeom>
          <a:solidFill>
            <a:schemeClr val="bg2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18</a:t>
            </a:r>
            <a:endParaRPr lang="en-IN" dirty="0"/>
          </a:p>
        </p:txBody>
      </p:sp>
      <p:sp>
        <p:nvSpPr>
          <p:cNvPr id="9" name="Rounded Rectangle 8"/>
          <p:cNvSpPr/>
          <p:nvPr/>
        </p:nvSpPr>
        <p:spPr>
          <a:xfrm>
            <a:off x="7208307" y="3227853"/>
            <a:ext cx="756084" cy="640623"/>
          </a:xfrm>
          <a:prstGeom prst="roundRect">
            <a:avLst/>
          </a:prstGeom>
          <a:solidFill>
            <a:schemeClr val="bg2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20</a:t>
            </a:r>
            <a:endParaRPr lang="en-IN" dirty="0"/>
          </a:p>
        </p:txBody>
      </p:sp>
      <p:sp>
        <p:nvSpPr>
          <p:cNvPr id="10" name="Rounded Rectangle 9"/>
          <p:cNvSpPr/>
          <p:nvPr/>
        </p:nvSpPr>
        <p:spPr>
          <a:xfrm>
            <a:off x="4255979" y="5388093"/>
            <a:ext cx="756084" cy="640623"/>
          </a:xfrm>
          <a:prstGeom prst="roundRect">
            <a:avLst/>
          </a:prstGeom>
          <a:solidFill>
            <a:schemeClr val="bg2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5</a:t>
            </a:r>
            <a:endParaRPr lang="en-IN" dirty="0"/>
          </a:p>
        </p:txBody>
      </p:sp>
      <p:sp>
        <p:nvSpPr>
          <p:cNvPr id="11" name="Rounded Rectangle 10"/>
          <p:cNvSpPr/>
          <p:nvPr/>
        </p:nvSpPr>
        <p:spPr>
          <a:xfrm>
            <a:off x="7208307" y="4307973"/>
            <a:ext cx="756084" cy="640623"/>
          </a:xfrm>
          <a:prstGeom prst="roundRect">
            <a:avLst/>
          </a:prstGeom>
          <a:solidFill>
            <a:schemeClr val="bg2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31</a:t>
            </a:r>
            <a:endParaRPr lang="en-IN" dirty="0"/>
          </a:p>
        </p:txBody>
      </p:sp>
      <p:sp>
        <p:nvSpPr>
          <p:cNvPr id="13" name="TextBox 25"/>
          <p:cNvSpPr txBox="1"/>
          <p:nvPr/>
        </p:nvSpPr>
        <p:spPr>
          <a:xfrm>
            <a:off x="6208687" y="1834585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 smtClean="0"/>
              <a:t>Home Bank</a:t>
            </a:r>
            <a:endParaRPr lang="en-IN" b="1" i="1" dirty="0"/>
          </a:p>
        </p:txBody>
      </p:sp>
      <p:sp>
        <p:nvSpPr>
          <p:cNvPr id="14" name="TextBox 39"/>
          <p:cNvSpPr txBox="1"/>
          <p:nvPr/>
        </p:nvSpPr>
        <p:spPr>
          <a:xfrm>
            <a:off x="8504451" y="3650609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00B050"/>
                </a:solidFill>
              </a:rPr>
              <a:t>Broadcast</a:t>
            </a:r>
            <a:endParaRPr lang="en-IN" b="1" dirty="0">
              <a:solidFill>
                <a:srgbClr val="00B050"/>
              </a:solidFill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8492728" y="2770581"/>
            <a:ext cx="2181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C00000"/>
                </a:solidFill>
              </a:rPr>
              <a:t>Two-Side Incremental (TSI)</a:t>
            </a:r>
            <a:endParaRPr lang="en-IN" b="1" dirty="0">
              <a:solidFill>
                <a:srgbClr val="C00000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5003517" y="2932372"/>
            <a:ext cx="2196244" cy="2776033"/>
            <a:chOff x="6353753" y="2932372"/>
            <a:chExt cx="2196244" cy="2776033"/>
          </a:xfrm>
        </p:grpSpPr>
        <p:cxnSp>
          <p:nvCxnSpPr>
            <p:cNvPr id="17" name="Straight Arrow Connector 16"/>
            <p:cNvCxnSpPr>
              <a:stCxn id="5" idx="2"/>
              <a:endCxn id="6" idx="3"/>
            </p:cNvCxnSpPr>
            <p:nvPr/>
          </p:nvCxnSpPr>
          <p:spPr>
            <a:xfrm flipH="1">
              <a:off x="6353753" y="2932372"/>
              <a:ext cx="1134126" cy="715114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5" idx="2"/>
              <a:endCxn id="8" idx="3"/>
            </p:cNvCxnSpPr>
            <p:nvPr/>
          </p:nvCxnSpPr>
          <p:spPr>
            <a:xfrm flipH="1">
              <a:off x="6353753" y="2932372"/>
              <a:ext cx="1134126" cy="1695913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5" idx="2"/>
              <a:endCxn id="10" idx="3"/>
            </p:cNvCxnSpPr>
            <p:nvPr/>
          </p:nvCxnSpPr>
          <p:spPr>
            <a:xfrm flipH="1">
              <a:off x="6353753" y="2932372"/>
              <a:ext cx="1134126" cy="2776033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5" idx="2"/>
              <a:endCxn id="11" idx="1"/>
            </p:cNvCxnSpPr>
            <p:nvPr/>
          </p:nvCxnSpPr>
          <p:spPr>
            <a:xfrm>
              <a:off x="7487879" y="2932372"/>
              <a:ext cx="1062118" cy="1695913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5" idx="2"/>
              <a:endCxn id="9" idx="1"/>
            </p:cNvCxnSpPr>
            <p:nvPr/>
          </p:nvCxnSpPr>
          <p:spPr>
            <a:xfrm>
              <a:off x="7487879" y="2932372"/>
              <a:ext cx="1062118" cy="615793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>
            <a:stCxn id="5" idx="1"/>
            <a:endCxn id="4" idx="3"/>
          </p:cNvCxnSpPr>
          <p:nvPr/>
        </p:nvCxnSpPr>
        <p:spPr>
          <a:xfrm flipH="1">
            <a:off x="5012063" y="2612061"/>
            <a:ext cx="756084" cy="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" idx="3"/>
            <a:endCxn id="7" idx="1"/>
          </p:cNvCxnSpPr>
          <p:nvPr/>
        </p:nvCxnSpPr>
        <p:spPr>
          <a:xfrm>
            <a:off x="6524231" y="2612061"/>
            <a:ext cx="684076" cy="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" idx="2"/>
            <a:endCxn id="8" idx="0"/>
          </p:cNvCxnSpPr>
          <p:nvPr/>
        </p:nvCxnSpPr>
        <p:spPr>
          <a:xfrm>
            <a:off x="4634021" y="3967797"/>
            <a:ext cx="0" cy="340176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7" idx="2"/>
            <a:endCxn id="9" idx="0"/>
          </p:cNvCxnSpPr>
          <p:nvPr/>
        </p:nvCxnSpPr>
        <p:spPr>
          <a:xfrm>
            <a:off x="7586349" y="2932372"/>
            <a:ext cx="0" cy="295481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8" idx="2"/>
            <a:endCxn id="10" idx="0"/>
          </p:cNvCxnSpPr>
          <p:nvPr/>
        </p:nvCxnSpPr>
        <p:spPr>
          <a:xfrm>
            <a:off x="4634021" y="4948596"/>
            <a:ext cx="0" cy="439497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9" idx="2"/>
            <a:endCxn id="11" idx="0"/>
          </p:cNvCxnSpPr>
          <p:nvPr/>
        </p:nvCxnSpPr>
        <p:spPr>
          <a:xfrm>
            <a:off x="7586349" y="3868476"/>
            <a:ext cx="0" cy="439497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4" idx="2"/>
            <a:endCxn id="6" idx="0"/>
          </p:cNvCxnSpPr>
          <p:nvPr/>
        </p:nvCxnSpPr>
        <p:spPr>
          <a:xfrm>
            <a:off x="4634021" y="2932372"/>
            <a:ext cx="0" cy="394802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Down Arrow 27"/>
          <p:cNvSpPr/>
          <p:nvPr/>
        </p:nvSpPr>
        <p:spPr>
          <a:xfrm>
            <a:off x="5984171" y="1715685"/>
            <a:ext cx="288032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32" name="Footer Placeholder 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/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D799-0A4D-42F3-8F0B-BA0DBA63CEE0}" type="slidenum">
              <a:rPr lang="en-US" smtClean="0"/>
              <a:t>74</a:t>
            </a:fld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 flipH="1" flipV="1">
            <a:off x="4879649" y="2897024"/>
            <a:ext cx="1273661" cy="16832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6127673" y="2913856"/>
            <a:ext cx="1136252" cy="259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2EF1-7C35-4E08-8E54-C9878C2AA6D5}" type="datetime1">
              <a:rPr lang="en-US" smtClean="0"/>
              <a:t>5/6/2016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572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2"/>
    </mc:Choice>
    <mc:Fallback xmlns="">
      <p:transition spd="slow" advTm="1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276037" y="2309703"/>
            <a:ext cx="3528393" cy="3312370"/>
            <a:chOff x="2987824" y="2636912"/>
            <a:chExt cx="2304256" cy="2160240"/>
          </a:xfrm>
        </p:grpSpPr>
        <p:sp>
          <p:nvSpPr>
            <p:cNvPr id="22" name="Rounded Rectangle 21"/>
            <p:cNvSpPr/>
            <p:nvPr/>
          </p:nvSpPr>
          <p:spPr>
            <a:xfrm>
              <a:off x="3491880" y="2636912"/>
              <a:ext cx="504056" cy="43204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18</a:t>
              </a:r>
              <a:endParaRPr lang="en-IN" dirty="0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4283968" y="2636912"/>
              <a:ext cx="504056" cy="43204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20</a:t>
              </a:r>
              <a:endParaRPr lang="en-IN" dirty="0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2987824" y="3212976"/>
              <a:ext cx="504056" cy="43204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21</a:t>
              </a:r>
              <a:endParaRPr lang="en-IN" dirty="0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2987824" y="3861048"/>
              <a:ext cx="504056" cy="43204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24</a:t>
              </a:r>
              <a:endParaRPr lang="en-IN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63888" y="4365104"/>
              <a:ext cx="504056" cy="43204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26</a:t>
              </a:r>
              <a:endParaRPr lang="en-IN" dirty="0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4283968" y="4365104"/>
              <a:ext cx="504056" cy="43204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29</a:t>
              </a:r>
              <a:endParaRPr lang="en-IN" dirty="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4788024" y="3212976"/>
              <a:ext cx="504056" cy="43204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31</a:t>
              </a:r>
              <a:endParaRPr lang="en-IN" dirty="0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4788024" y="3789040"/>
              <a:ext cx="504056" cy="43204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32</a:t>
              </a:r>
              <a:endParaRPr lang="en-IN" dirty="0"/>
            </a:p>
          </p:txBody>
        </p:sp>
      </p:grpSp>
      <p:sp>
        <p:nvSpPr>
          <p:cNvPr id="10" name="TextBox 21"/>
          <p:cNvSpPr txBox="1"/>
          <p:nvPr/>
        </p:nvSpPr>
        <p:spPr>
          <a:xfrm>
            <a:off x="6813193" y="1958045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 smtClean="0"/>
              <a:t>Home Bank</a:t>
            </a:r>
            <a:endParaRPr lang="en-IN" b="1" i="1" dirty="0"/>
          </a:p>
        </p:txBody>
      </p:sp>
      <p:sp>
        <p:nvSpPr>
          <p:cNvPr id="11" name="Down Arrow 10"/>
          <p:cNvSpPr/>
          <p:nvPr/>
        </p:nvSpPr>
        <p:spPr>
          <a:xfrm>
            <a:off x="6436276" y="1733637"/>
            <a:ext cx="288032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cxnSp>
        <p:nvCxnSpPr>
          <p:cNvPr id="12" name="Curved Connector 11"/>
          <p:cNvCxnSpPr>
            <a:stCxn id="23" idx="3"/>
          </p:cNvCxnSpPr>
          <p:nvPr/>
        </p:nvCxnSpPr>
        <p:spPr>
          <a:xfrm>
            <a:off x="7032593" y="2640938"/>
            <a:ext cx="339787" cy="532859"/>
          </a:xfrm>
          <a:prstGeom prst="curvedConnector2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28" idx="3"/>
            <a:endCxn id="29" idx="3"/>
          </p:cNvCxnSpPr>
          <p:nvPr/>
        </p:nvCxnSpPr>
        <p:spPr>
          <a:xfrm>
            <a:off x="7804428" y="3524236"/>
            <a:ext cx="12700" cy="883298"/>
          </a:xfrm>
          <a:prstGeom prst="curvedConnector3">
            <a:avLst>
              <a:gd name="adj1" fmla="val 1800000"/>
            </a:avLst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29" idx="2"/>
            <a:endCxn id="27" idx="3"/>
          </p:cNvCxnSpPr>
          <p:nvPr/>
        </p:nvCxnSpPr>
        <p:spPr>
          <a:xfrm rot="5400000">
            <a:off x="6949522" y="4821843"/>
            <a:ext cx="552061" cy="385917"/>
          </a:xfrm>
          <a:prstGeom prst="curvedConnector2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27" idx="2"/>
            <a:endCxn id="26" idx="2"/>
          </p:cNvCxnSpPr>
          <p:nvPr/>
        </p:nvCxnSpPr>
        <p:spPr>
          <a:xfrm rot="5400000">
            <a:off x="6095364" y="5070758"/>
            <a:ext cx="12700" cy="1102623"/>
          </a:xfrm>
          <a:prstGeom prst="curvedConnector3">
            <a:avLst>
              <a:gd name="adj1" fmla="val 1800000"/>
            </a:avLst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26" idx="1"/>
            <a:endCxn id="25" idx="2"/>
          </p:cNvCxnSpPr>
          <p:nvPr/>
        </p:nvCxnSpPr>
        <p:spPr>
          <a:xfrm rot="10800000">
            <a:off x="4661954" y="4849184"/>
            <a:ext cx="496180" cy="441648"/>
          </a:xfrm>
          <a:prstGeom prst="curvedConnector2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25" idx="1"/>
            <a:endCxn id="24" idx="1"/>
          </p:cNvCxnSpPr>
          <p:nvPr/>
        </p:nvCxnSpPr>
        <p:spPr>
          <a:xfrm rot="10800000">
            <a:off x="4276036" y="3524237"/>
            <a:ext cx="12700" cy="993711"/>
          </a:xfrm>
          <a:prstGeom prst="curvedConnector3">
            <a:avLst>
              <a:gd name="adj1" fmla="val 1800000"/>
            </a:avLst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endCxn id="22" idx="1"/>
          </p:cNvCxnSpPr>
          <p:nvPr/>
        </p:nvCxnSpPr>
        <p:spPr>
          <a:xfrm rot="5400000" flipH="1" flipV="1">
            <a:off x="4611549" y="2665466"/>
            <a:ext cx="460851" cy="411796"/>
          </a:xfrm>
          <a:prstGeom prst="curvedConnector2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2403828" y="1733637"/>
            <a:ext cx="1296144" cy="576064"/>
          </a:xfrm>
          <a:prstGeom prst="roundRect">
            <a:avLst/>
          </a:prstGeom>
          <a:solidFill>
            <a:schemeClr val="accent4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Main Memory</a:t>
            </a:r>
            <a:endParaRPr lang="en-IN" dirty="0"/>
          </a:p>
        </p:txBody>
      </p:sp>
      <p:cxnSp>
        <p:nvCxnSpPr>
          <p:cNvPr id="20" name="Curved Connector 19"/>
          <p:cNvCxnSpPr>
            <a:stCxn id="22" idx="0"/>
            <a:endCxn id="19" idx="3"/>
          </p:cNvCxnSpPr>
          <p:nvPr/>
        </p:nvCxnSpPr>
        <p:spPr>
          <a:xfrm rot="16200000" flipV="1">
            <a:off x="4422865" y="1298776"/>
            <a:ext cx="288032" cy="1733818"/>
          </a:xfrm>
          <a:prstGeom prst="curvedConnector2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66"/>
          <p:cNvSpPr txBox="1"/>
          <p:nvPr/>
        </p:nvSpPr>
        <p:spPr>
          <a:xfrm>
            <a:off x="3627964" y="2093677"/>
            <a:ext cx="10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 smtClean="0">
                <a:solidFill>
                  <a:schemeClr val="bg2">
                    <a:lumMod val="25000"/>
                  </a:schemeClr>
                </a:solidFill>
              </a:rPr>
              <a:t>Eviction  from L2</a:t>
            </a:r>
            <a:endParaRPr lang="en-IN" b="1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en-US" dirty="0" smtClean="0"/>
              <a:t>Operations in Overlay NUCA - Eviction</a:t>
            </a:r>
            <a:endParaRPr lang="en-US" dirty="0"/>
          </a:p>
        </p:txBody>
      </p:sp>
      <p:sp>
        <p:nvSpPr>
          <p:cNvPr id="35" name="Footer Placeholder 3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/>
          </a:p>
        </p:txBody>
      </p:sp>
      <p:sp>
        <p:nvSpPr>
          <p:cNvPr id="36" name="Slide Number Placeholder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D799-0A4D-42F3-8F0B-BA0DBA63CEE0}" type="slidenum">
              <a:rPr lang="en-US" smtClean="0"/>
              <a:t>75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CCB49-B351-4F3C-91A7-5EF8A4BBFA0A}" type="datetime1">
              <a:rPr lang="en-US" smtClean="0"/>
              <a:t>5/6/2016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913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0"/>
    </mc:Choice>
    <mc:Fallback xmlns="">
      <p:transition spd="slow" advTm="4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TSI - Protocol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D799-0A4D-42F3-8F0B-BA0DBA63CEE0}" type="slidenum">
              <a:rPr lang="en-US" smtClean="0"/>
              <a:t>76</a:t>
            </a:fld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06751" y="1478422"/>
            <a:ext cx="1478423" cy="649481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L1 Cache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5693102" y="1459372"/>
            <a:ext cx="1345874" cy="126477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L2 Cache Bank</a:t>
            </a:r>
            <a:endParaRPr lang="en-US" dirty="0"/>
          </a:p>
        </p:txBody>
      </p:sp>
      <p:cxnSp>
        <p:nvCxnSpPr>
          <p:cNvPr id="10" name="Straight Arrow Connector 9"/>
          <p:cNvCxnSpPr>
            <a:stCxn id="7" idx="3"/>
          </p:cNvCxnSpPr>
          <p:nvPr/>
        </p:nvCxnSpPr>
        <p:spPr>
          <a:xfrm>
            <a:off x="2085174" y="1803163"/>
            <a:ext cx="3620301" cy="6587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172324" y="1635369"/>
            <a:ext cx="1495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message type is </a:t>
            </a:r>
            <a:r>
              <a:rPr lang="en-US" i="1" dirty="0" smtClean="0"/>
              <a:t>request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59649" y="1459523"/>
            <a:ext cx="1495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Miss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228066" y="2014178"/>
            <a:ext cx="587688" cy="2191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919062" y="1623647"/>
            <a:ext cx="1702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space available in message queue?</a:t>
            </a:r>
            <a:endParaRPr lang="en-US" dirty="0"/>
          </a:p>
        </p:txBody>
      </p:sp>
      <p:cxnSp>
        <p:nvCxnSpPr>
          <p:cNvPr id="19" name="Elbow Connector 18"/>
          <p:cNvCxnSpPr>
            <a:stCxn id="17" idx="3"/>
          </p:cNvCxnSpPr>
          <p:nvPr/>
        </p:nvCxnSpPr>
        <p:spPr>
          <a:xfrm flipH="1">
            <a:off x="7737231" y="2085312"/>
            <a:ext cx="2883877" cy="1431611"/>
          </a:xfrm>
          <a:prstGeom prst="bentConnector3">
            <a:avLst>
              <a:gd name="adj1" fmla="val -7927"/>
            </a:avLst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17" idx="2"/>
            <a:endCxn id="8" idx="2"/>
          </p:cNvCxnSpPr>
          <p:nvPr/>
        </p:nvCxnSpPr>
        <p:spPr>
          <a:xfrm rot="5400000">
            <a:off x="7979476" y="933540"/>
            <a:ext cx="177173" cy="3404046"/>
          </a:xfrm>
          <a:prstGeom prst="bentConnector3">
            <a:avLst>
              <a:gd name="adj1" fmla="val 22902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563189" y="3136969"/>
            <a:ext cx="4663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 </a:t>
            </a:r>
            <a:r>
              <a:rPr lang="en-US" dirty="0">
                <a:solidFill>
                  <a:srgbClr val="FF0000"/>
                </a:solidFill>
              </a:rPr>
              <a:t>– NACK to sender(Exponential back </a:t>
            </a:r>
            <a:r>
              <a:rPr lang="en-US" dirty="0" smtClean="0">
                <a:solidFill>
                  <a:srgbClr val="FF0000"/>
                </a:solidFill>
              </a:rPr>
              <a:t>off)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313002" y="2620108"/>
            <a:ext cx="1495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Yes - Search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26" name="Elbow Connector 25"/>
          <p:cNvCxnSpPr/>
          <p:nvPr/>
        </p:nvCxnSpPr>
        <p:spPr>
          <a:xfrm rot="10800000">
            <a:off x="2039816" y="2016371"/>
            <a:ext cx="3645877" cy="457198"/>
          </a:xfrm>
          <a:prstGeom prst="bentConnector3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127865" y="2350475"/>
            <a:ext cx="31322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Hit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00B050"/>
                </a:solidFill>
              </a:rPr>
              <a:t>Reply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00B050"/>
                </a:solidFill>
              </a:rPr>
              <a:t>If non home bank</a:t>
            </a:r>
          </a:p>
          <a:p>
            <a:pPr marL="742950" lvl="1" indent="-285750">
              <a:buFontTx/>
              <a:buChar char="-"/>
            </a:pPr>
            <a:r>
              <a:rPr lang="en-US" i="1" dirty="0" smtClean="0">
                <a:solidFill>
                  <a:srgbClr val="00B050"/>
                </a:solidFill>
              </a:rPr>
              <a:t>Kill</a:t>
            </a:r>
            <a:r>
              <a:rPr lang="en-US" dirty="0" smtClean="0">
                <a:solidFill>
                  <a:srgbClr val="00B050"/>
                </a:solidFill>
              </a:rPr>
              <a:t> to home bank</a:t>
            </a:r>
          </a:p>
          <a:p>
            <a:pPr marL="742950" lvl="1" indent="-285750">
              <a:buFontTx/>
              <a:buChar char="-"/>
            </a:pPr>
            <a:r>
              <a:rPr lang="en-US" i="1" dirty="0" smtClean="0">
                <a:solidFill>
                  <a:srgbClr val="00B050"/>
                </a:solidFill>
              </a:rPr>
              <a:t>Kill</a:t>
            </a:r>
            <a:r>
              <a:rPr lang="en-US" dirty="0" smtClean="0">
                <a:solidFill>
                  <a:srgbClr val="00B050"/>
                </a:solidFill>
              </a:rPr>
              <a:t> to opposite branch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658708" y="2731477"/>
            <a:ext cx="11723" cy="1312985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644787" y="3569677"/>
            <a:ext cx="1495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Miss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929679" y="4038601"/>
            <a:ext cx="2155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Create Entry in </a:t>
            </a:r>
            <a:r>
              <a:rPr lang="en-US" smtClean="0"/>
              <a:t>RCB (Home </a:t>
            </a:r>
            <a:r>
              <a:rPr lang="en-US" dirty="0" smtClean="0"/>
              <a:t>bank)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6089040" y="4994031"/>
            <a:ext cx="640006" cy="697525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956664" y="5679833"/>
            <a:ext cx="2124075" cy="662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Send </a:t>
            </a:r>
            <a:r>
              <a:rPr lang="en-US" i="1" dirty="0" smtClean="0"/>
              <a:t>request</a:t>
            </a:r>
            <a:r>
              <a:rPr lang="en-US" dirty="0" smtClean="0"/>
              <a:t> message to children</a:t>
            </a:r>
            <a:endParaRPr lang="en-US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6705601" y="4982308"/>
            <a:ext cx="726830" cy="679939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172326" y="5703278"/>
            <a:ext cx="2124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Notify</a:t>
            </a:r>
            <a:r>
              <a:rPr lang="en-US" dirty="0" smtClean="0"/>
              <a:t> message to home bank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152418" y="4636478"/>
            <a:ext cx="1495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Any Child?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5882786" y="5105401"/>
            <a:ext cx="1495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Yes 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207494" y="5093677"/>
            <a:ext cx="358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5772516" y="3176954"/>
            <a:ext cx="640006" cy="697525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874602" y="3897925"/>
            <a:ext cx="212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</a:t>
            </a:r>
            <a:r>
              <a:rPr lang="en-US" i="1" dirty="0" smtClean="0"/>
              <a:t>notify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6389077" y="3165231"/>
            <a:ext cx="726830" cy="679939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187587" y="4870939"/>
            <a:ext cx="2124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 entry from RCB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613156" y="2842847"/>
            <a:ext cx="1924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Type of Message ?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331800" y="3288324"/>
            <a:ext cx="1495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00B050"/>
                </a:solidFill>
              </a:rPr>
              <a:t>Notify</a:t>
            </a:r>
            <a:endParaRPr lang="en-US" i="1" dirty="0">
              <a:solidFill>
                <a:srgbClr val="00B05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855800" y="3264878"/>
            <a:ext cx="1495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Kill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738571" y="3839308"/>
            <a:ext cx="1924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Home bank?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7120671" y="4173415"/>
            <a:ext cx="640006" cy="697525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7737232" y="4161692"/>
            <a:ext cx="726830" cy="679939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914417" y="4284785"/>
            <a:ext cx="1495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Yes 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274295" y="4894385"/>
            <a:ext cx="2124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 entry from MQ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8227400" y="4273063"/>
            <a:ext cx="1495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No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5662246" y="4208584"/>
            <a:ext cx="11723" cy="621324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545399" y="4803234"/>
            <a:ext cx="2124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i="1" dirty="0" smtClean="0"/>
              <a:t>notify</a:t>
            </a:r>
            <a:r>
              <a:rPr lang="en-US" dirty="0" smtClean="0"/>
              <a:t> = 2</a:t>
            </a:r>
          </a:p>
          <a:p>
            <a:r>
              <a:rPr lang="en-US" dirty="0" smtClean="0"/>
              <a:t>Send request to Main memory</a:t>
            </a:r>
          </a:p>
        </p:txBody>
      </p:sp>
      <p:sp>
        <p:nvSpPr>
          <p:cNvPr id="70" name="Rounded Rectangle 69"/>
          <p:cNvSpPr/>
          <p:nvPr/>
        </p:nvSpPr>
        <p:spPr>
          <a:xfrm>
            <a:off x="869214" y="3291936"/>
            <a:ext cx="444208" cy="434360"/>
          </a:xfrm>
          <a:prstGeom prst="roundRect">
            <a:avLst/>
          </a:prstGeom>
          <a:solidFill>
            <a:schemeClr val="bg2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295222" y="3880172"/>
            <a:ext cx="444208" cy="434360"/>
          </a:xfrm>
          <a:prstGeom prst="roundRect">
            <a:avLst/>
          </a:prstGeom>
          <a:solidFill>
            <a:schemeClr val="bg2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286677" y="4563835"/>
            <a:ext cx="444208" cy="434360"/>
          </a:xfrm>
          <a:prstGeom prst="roundRect">
            <a:avLst/>
          </a:prstGeom>
          <a:solidFill>
            <a:schemeClr val="bg2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295222" y="5273136"/>
            <a:ext cx="444208" cy="434360"/>
          </a:xfrm>
          <a:prstGeom prst="roundRect">
            <a:avLst/>
          </a:prstGeom>
          <a:solidFill>
            <a:schemeClr val="bg2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1438934" y="3878748"/>
            <a:ext cx="444208" cy="434360"/>
          </a:xfrm>
          <a:prstGeom prst="roundRect">
            <a:avLst/>
          </a:prstGeom>
          <a:solidFill>
            <a:schemeClr val="bg2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1430389" y="4562411"/>
            <a:ext cx="444208" cy="434360"/>
          </a:xfrm>
          <a:prstGeom prst="roundRect">
            <a:avLst/>
          </a:prstGeom>
          <a:solidFill>
            <a:schemeClr val="bg2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1438934" y="5271712"/>
            <a:ext cx="444208" cy="434360"/>
          </a:xfrm>
          <a:prstGeom prst="roundRect">
            <a:avLst/>
          </a:prstGeom>
          <a:solidFill>
            <a:schemeClr val="bg2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1437510" y="5868493"/>
            <a:ext cx="444208" cy="434360"/>
          </a:xfrm>
          <a:prstGeom prst="roundRect">
            <a:avLst/>
          </a:prstGeom>
          <a:solidFill>
            <a:schemeClr val="bg2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graphicFrame>
        <p:nvGraphicFramePr>
          <p:cNvPr id="78" name="Table 77"/>
          <p:cNvGraphicFramePr>
            <a:graphicFrameLocks noGrp="1"/>
          </p:cNvGraphicFramePr>
          <p:nvPr>
            <p:extLst/>
          </p:nvPr>
        </p:nvGraphicFramePr>
        <p:xfrm>
          <a:off x="2089191" y="3307551"/>
          <a:ext cx="1236498" cy="1476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166"/>
                <a:gridCol w="412166"/>
                <a:gridCol w="412166"/>
              </a:tblGrid>
              <a:tr h="369049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RCB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69049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Entry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6904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6904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9" name="TextBox 78"/>
          <p:cNvSpPr txBox="1"/>
          <p:nvPr/>
        </p:nvSpPr>
        <p:spPr>
          <a:xfrm>
            <a:off x="1185236" y="2937891"/>
            <a:ext cx="70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Miss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0" name="Right Arrow 79"/>
          <p:cNvSpPr/>
          <p:nvPr/>
        </p:nvSpPr>
        <p:spPr>
          <a:xfrm>
            <a:off x="1390335" y="3350280"/>
            <a:ext cx="709301" cy="11964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ight Arrow 80"/>
          <p:cNvSpPr/>
          <p:nvPr/>
        </p:nvSpPr>
        <p:spPr>
          <a:xfrm rot="3060000">
            <a:off x="992688" y="3754693"/>
            <a:ext cx="709301" cy="11964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ight Arrow 81"/>
          <p:cNvSpPr/>
          <p:nvPr/>
        </p:nvSpPr>
        <p:spPr>
          <a:xfrm rot="7560000">
            <a:off x="497388" y="3764219"/>
            <a:ext cx="709301" cy="11964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211015" y="4930814"/>
            <a:ext cx="70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Hit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4" name="Right Arrow 83"/>
          <p:cNvSpPr/>
          <p:nvPr/>
        </p:nvSpPr>
        <p:spPr>
          <a:xfrm rot="17100000">
            <a:off x="331695" y="4227475"/>
            <a:ext cx="1164492" cy="174392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ight Arrow 84"/>
          <p:cNvSpPr/>
          <p:nvPr/>
        </p:nvSpPr>
        <p:spPr>
          <a:xfrm rot="18780000">
            <a:off x="554432" y="4403320"/>
            <a:ext cx="1164492" cy="174392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/>
          <p:cNvSpPr/>
          <p:nvPr/>
        </p:nvSpPr>
        <p:spPr>
          <a:xfrm rot="21600000">
            <a:off x="695109" y="4790181"/>
            <a:ext cx="758552" cy="16868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/>
          <p:cNvSpPr/>
          <p:nvPr/>
        </p:nvSpPr>
        <p:spPr>
          <a:xfrm rot="23700000">
            <a:off x="596586" y="5107441"/>
            <a:ext cx="1013224" cy="175389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/>
          <p:cNvSpPr/>
          <p:nvPr/>
        </p:nvSpPr>
        <p:spPr>
          <a:xfrm rot="25020000">
            <a:off x="381672" y="5406436"/>
            <a:ext cx="1361985" cy="15976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>
            <a:off x="728035" y="2691707"/>
            <a:ext cx="221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Remove RCB Entry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 rot="16200000">
            <a:off x="1009390" y="4754968"/>
            <a:ext cx="221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Remove MQ Entry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35667" y="5669368"/>
            <a:ext cx="70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Miss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92" name="Curved Connector 91"/>
          <p:cNvCxnSpPr>
            <a:stCxn id="73" idx="1"/>
            <a:endCxn id="70" idx="1"/>
          </p:cNvCxnSpPr>
          <p:nvPr/>
        </p:nvCxnSpPr>
        <p:spPr>
          <a:xfrm rot="10800000" flipH="1">
            <a:off x="295222" y="3509116"/>
            <a:ext cx="573992" cy="1981200"/>
          </a:xfrm>
          <a:prstGeom prst="curvedConnector3">
            <a:avLst>
              <a:gd name="adj1" fmla="val -39826"/>
            </a:avLst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0" y="3266137"/>
            <a:ext cx="937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Notify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BBF77-6A60-487A-BBA8-CD975A4EEF98}" type="datetime1">
              <a:rPr lang="en-US" smtClean="0"/>
              <a:t>5/6/2016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998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03"/>
    </mc:Choice>
    <mc:Fallback xmlns="">
      <p:transition spd="slow" advTm="43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500"/>
                            </p:stCondLst>
                            <p:childTnLst>
                              <p:par>
                                <p:cTn id="1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500"/>
                            </p:stCondLst>
                            <p:childTnLst>
                              <p:par>
                                <p:cTn id="2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1000"/>
                            </p:stCondLst>
                            <p:childTnLst>
                              <p:par>
                                <p:cTn id="2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500"/>
                            </p:stCondLst>
                            <p:childTnLst>
                              <p:par>
                                <p:cTn id="2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1000"/>
                            </p:stCondLst>
                            <p:childTnLst>
                              <p:par>
                                <p:cTn id="2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500"/>
                            </p:stCondLst>
                            <p:childTnLst>
                              <p:par>
                                <p:cTn id="3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500"/>
                            </p:stCondLst>
                            <p:childTnLst>
                              <p:par>
                                <p:cTn id="3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1000"/>
                            </p:stCondLst>
                            <p:childTnLst>
                              <p:par>
                                <p:cTn id="3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  <p:bldP spid="12" grpId="1"/>
      <p:bldP spid="13" grpId="0"/>
      <p:bldP spid="17" grpId="0"/>
      <p:bldP spid="17" grpId="1"/>
      <p:bldP spid="23" grpId="0"/>
      <p:bldP spid="23" grpId="1"/>
      <p:bldP spid="24" grpId="0"/>
      <p:bldP spid="24" grpId="1"/>
      <p:bldP spid="27" grpId="0"/>
      <p:bldP spid="27" grpId="1"/>
      <p:bldP spid="30" grpId="0"/>
      <p:bldP spid="30" grpId="1"/>
      <p:bldP spid="31" grpId="0"/>
      <p:bldP spid="31" grpId="1"/>
      <p:bldP spid="34" grpId="0"/>
      <p:bldP spid="34" grpId="1"/>
      <p:bldP spid="40" grpId="0"/>
      <p:bldP spid="40" grpId="1"/>
      <p:bldP spid="43" grpId="0"/>
      <p:bldP spid="43" grpId="1"/>
      <p:bldP spid="46" grpId="0"/>
      <p:bldP spid="46" grpId="1"/>
      <p:bldP spid="47" grpId="0"/>
      <p:bldP spid="47" grpId="1"/>
      <p:bldP spid="35" grpId="0"/>
      <p:bldP spid="37" grpId="0"/>
      <p:bldP spid="39" grpId="0"/>
      <p:bldP spid="41" grpId="0"/>
      <p:bldP spid="42" grpId="0"/>
      <p:bldP spid="44" grpId="0"/>
      <p:bldP spid="49" grpId="0"/>
      <p:bldP spid="50" grpId="0"/>
      <p:bldP spid="51" grpId="0"/>
      <p:bldP spid="53" grpId="0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9" grpId="0"/>
      <p:bldP spid="79" grpId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/>
      <p:bldP spid="83" grpId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/>
      <p:bldP spid="89" grpId="1"/>
      <p:bldP spid="90" grpId="0"/>
      <p:bldP spid="90" grpId="1"/>
      <p:bldP spid="91" grpId="0"/>
      <p:bldP spid="93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D799-0A4D-42F3-8F0B-BA0DBA63CEE0}" type="slidenum">
              <a:rPr lang="en-US" smtClean="0"/>
              <a:t>77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"/>
            <p:extLst/>
          </p:nvPr>
        </p:nvGraphicFramePr>
        <p:xfrm>
          <a:off x="609600" y="1219200"/>
          <a:ext cx="10972800" cy="4937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80A77-9096-44D8-ABF5-9A10AED3D05B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9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"/>
    </mc:Choice>
    <mc:Fallback xmlns="">
      <p:transition spd="slow" advTm="2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Normalized Average Hit Latency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423" y="2106846"/>
            <a:ext cx="9181734" cy="3769713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300396" y="1819747"/>
            <a:ext cx="1285592" cy="38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0.4-0.8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30974" y="1818239"/>
            <a:ext cx="1285592" cy="38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0.2-0.55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D799-0A4D-42F3-8F0B-BA0DBA63CEE0}" type="slidenum">
              <a:rPr lang="en-US" smtClean="0"/>
              <a:t>78</a:t>
            </a:fld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B09EF-105E-4884-ADD8-861CD9580390}" type="datetime1">
              <a:rPr lang="en-US" smtClean="0"/>
              <a:t>5/6/2016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7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6"/>
    </mc:Choice>
    <mc:Fallback xmlns="">
      <p:transition spd="slow" advTm="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L2 Hit Rate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969" y="2042067"/>
            <a:ext cx="9426511" cy="385684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5" name="Lightning Bolt 4"/>
          <p:cNvSpPr/>
          <p:nvPr/>
        </p:nvSpPr>
        <p:spPr>
          <a:xfrm flipH="1">
            <a:off x="10731374" y="2625505"/>
            <a:ext cx="639778" cy="831545"/>
          </a:xfrm>
          <a:prstGeom prst="lightningBol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loud 5"/>
          <p:cNvSpPr/>
          <p:nvPr/>
        </p:nvSpPr>
        <p:spPr>
          <a:xfrm>
            <a:off x="9433128" y="1841008"/>
            <a:ext cx="2686443" cy="1219064"/>
          </a:xfrm>
          <a:prstGeom prst="cloud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Comparable to DNUCA, much better than SNUCA</a:t>
            </a:r>
            <a:endParaRPr lang="en-US" sz="14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D799-0A4D-42F3-8F0B-BA0DBA63CEE0}" type="slidenum">
              <a:rPr lang="en-US" smtClean="0"/>
              <a:t>79</a:t>
            </a:fld>
            <a:endParaRPr lang="en-US"/>
          </a:p>
        </p:txBody>
      </p:sp>
      <p:sp>
        <p:nvSpPr>
          <p:cNvPr id="10" name="Lightning Bolt 9"/>
          <p:cNvSpPr/>
          <p:nvPr/>
        </p:nvSpPr>
        <p:spPr>
          <a:xfrm flipH="1">
            <a:off x="2785215" y="1918014"/>
            <a:ext cx="639778" cy="831545"/>
          </a:xfrm>
          <a:prstGeom prst="lightningBol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/>
          <p:cNvSpPr/>
          <p:nvPr/>
        </p:nvSpPr>
        <p:spPr>
          <a:xfrm>
            <a:off x="2718426" y="959075"/>
            <a:ext cx="2686443" cy="1219064"/>
          </a:xfrm>
          <a:prstGeom prst="cloud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More home bank hits</a:t>
            </a:r>
            <a:endParaRPr lang="en-US" sz="1400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B291D-23C8-45DB-9319-31C06D3E9C27}" type="datetime1">
              <a:rPr lang="en-US" smtClean="0"/>
              <a:t>5/6/2016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437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"/>
    </mc:Choice>
    <mc:Fallback xmlns="">
      <p:transition spd="slow" advTm="5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Prior Works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087D-857B-4B08-B06B-DCF5D15DEF92}" type="slidenum">
              <a:rPr lang="en-US" smtClean="0"/>
              <a:t>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Important Proposals</a:t>
            </a:r>
          </a:p>
          <a:p>
            <a:pPr lvl="1"/>
            <a:r>
              <a:rPr lang="en-US" dirty="0" smtClean="0"/>
              <a:t>Corona </a:t>
            </a:r>
          </a:p>
          <a:p>
            <a:pPr lvl="1"/>
            <a:r>
              <a:rPr lang="en-US" dirty="0" smtClean="0"/>
              <a:t>Firefly </a:t>
            </a:r>
          </a:p>
          <a:p>
            <a:pPr lvl="1"/>
            <a:r>
              <a:rPr lang="en-US" dirty="0" smtClean="0"/>
              <a:t>ATAC</a:t>
            </a:r>
          </a:p>
          <a:p>
            <a:pPr lvl="1"/>
            <a:r>
              <a:rPr lang="en-US" dirty="0" smtClean="0"/>
              <a:t>Probe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99309" cy="12812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1566" y="1837041"/>
            <a:ext cx="3166298" cy="3974823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81813-66F7-42D1-9C25-4ACFAC6B77BC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Normalized IPC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065" y="2187723"/>
            <a:ext cx="9095819" cy="369105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6" name="Oval 5"/>
          <p:cNvSpPr/>
          <p:nvPr/>
        </p:nvSpPr>
        <p:spPr>
          <a:xfrm>
            <a:off x="10077551" y="4019739"/>
            <a:ext cx="524057" cy="362139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786331" y="4335101"/>
            <a:ext cx="561780" cy="445128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619715" y="3865830"/>
            <a:ext cx="905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2-3%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455242" y="4452797"/>
            <a:ext cx="1332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50, 24,18%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814470" y="3156641"/>
            <a:ext cx="561780" cy="445128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336268" y="3147589"/>
            <a:ext cx="561780" cy="445128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704782" y="2794504"/>
            <a:ext cx="1332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161%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42767" y="2765835"/>
            <a:ext cx="1332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167%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5490460" y="5398882"/>
            <a:ext cx="2060129" cy="445128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635780" y="5898334"/>
            <a:ext cx="2005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Less L2 requests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D799-0A4D-42F3-8F0B-BA0DBA63CEE0}" type="slidenum">
              <a:rPr lang="en-US" smtClean="0"/>
              <a:t>80</a:t>
            </a:fld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257680" y="5451695"/>
            <a:ext cx="1590860" cy="445128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841344" y="5450186"/>
            <a:ext cx="994838" cy="445128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058969" y="5797237"/>
            <a:ext cx="2005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 non-home bank hits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C628-EAE9-463A-85BB-B429E985F468}" type="datetime1">
              <a:rPr lang="en-US" smtClean="0"/>
              <a:t>5/6/2016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477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6"/>
    </mc:Choice>
    <mc:Fallback xmlns="">
      <p:transition spd="slow" advTm="13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4" grpId="0"/>
      <p:bldP spid="4" grpId="1"/>
      <p:bldP spid="8" grpId="0"/>
      <p:bldP spid="8" grpId="1"/>
      <p:bldP spid="9" grpId="0" animBg="1"/>
      <p:bldP spid="9" grpId="1" animBg="1"/>
      <p:bldP spid="10" grpId="0" animBg="1"/>
      <p:bldP spid="10" grpId="1" animBg="1"/>
      <p:bldP spid="11" grpId="0"/>
      <p:bldP spid="11" grpId="1"/>
      <p:bldP spid="12" grpId="0"/>
      <p:bldP spid="12" grpId="1"/>
      <p:bldP spid="14" grpId="0" animBg="1"/>
      <p:bldP spid="14" grpId="1" animBg="1"/>
      <p:bldP spid="15" grpId="0"/>
      <p:bldP spid="15" grpId="1"/>
      <p:bldP spid="19" grpId="0" animBg="1"/>
      <p:bldP spid="19" grpId="1" animBg="1"/>
      <p:bldP spid="20" grpId="0" animBg="1"/>
      <p:bldP spid="20" grpId="1" animBg="1"/>
      <p:bldP spid="21" grpId="0"/>
      <p:bldP spid="21" grpId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Laser Controller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81</a:t>
            </a:fld>
            <a:endParaRPr lang="en-US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" t="54119" r="71822" b="34284"/>
          <a:stretch/>
        </p:blipFill>
        <p:spPr>
          <a:xfrm>
            <a:off x="1335464" y="3137090"/>
            <a:ext cx="1047450" cy="52541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2914" y="3298197"/>
            <a:ext cx="1422400" cy="2032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2819794" y="2699206"/>
            <a:ext cx="285450" cy="1442720"/>
            <a:chOff x="2368250" y="2001520"/>
            <a:chExt cx="285450" cy="1442720"/>
          </a:xfrm>
        </p:grpSpPr>
        <p:sp>
          <p:nvSpPr>
            <p:cNvPr id="9" name="Right Bracket 8"/>
            <p:cNvSpPr/>
            <p:nvPr/>
          </p:nvSpPr>
          <p:spPr>
            <a:xfrm>
              <a:off x="2368250" y="2001520"/>
              <a:ext cx="100630" cy="1442720"/>
            </a:xfrm>
            <a:prstGeom prst="rightBracket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ket 9"/>
            <p:cNvSpPr/>
            <p:nvPr/>
          </p:nvSpPr>
          <p:spPr>
            <a:xfrm rot="10800000">
              <a:off x="2553070" y="2001520"/>
              <a:ext cx="100630" cy="1442720"/>
            </a:xfrm>
            <a:prstGeom prst="rightBracket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/>
          <p:cNvSpPr/>
          <p:nvPr/>
        </p:nvSpPr>
        <p:spPr>
          <a:xfrm>
            <a:off x="4242194" y="3288988"/>
            <a:ext cx="1422400" cy="2032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3805314" y="3167570"/>
            <a:ext cx="436880" cy="446037"/>
            <a:chOff x="3079450" y="2601964"/>
            <a:chExt cx="436880" cy="446037"/>
          </a:xfrm>
        </p:grpSpPr>
        <p:sp>
          <p:nvSpPr>
            <p:cNvPr id="12" name="Rectangle 11"/>
            <p:cNvSpPr/>
            <p:nvPr/>
          </p:nvSpPr>
          <p:spPr>
            <a:xfrm>
              <a:off x="3079450" y="2601964"/>
              <a:ext cx="436880" cy="44603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3079450" y="2601964"/>
              <a:ext cx="436880" cy="4460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664594" y="3164511"/>
            <a:ext cx="436880" cy="446037"/>
            <a:chOff x="3079450" y="2601964"/>
            <a:chExt cx="436880" cy="446037"/>
          </a:xfrm>
        </p:grpSpPr>
        <p:sp>
          <p:nvSpPr>
            <p:cNvPr id="20" name="Rectangle 19"/>
            <p:cNvSpPr/>
            <p:nvPr/>
          </p:nvSpPr>
          <p:spPr>
            <a:xfrm>
              <a:off x="3079450" y="2601964"/>
              <a:ext cx="436880" cy="44603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3079450" y="2601964"/>
              <a:ext cx="436880" cy="4460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/>
          <p:cNvSpPr/>
          <p:nvPr/>
        </p:nvSpPr>
        <p:spPr>
          <a:xfrm>
            <a:off x="6110663" y="3298197"/>
            <a:ext cx="4063569" cy="1939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rot="5400000">
            <a:off x="5598568" y="2777058"/>
            <a:ext cx="570316" cy="2045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781432" y="2390992"/>
            <a:ext cx="1422400" cy="2032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7591288" y="2386784"/>
            <a:ext cx="2582944" cy="224026"/>
            <a:chOff x="7334054" y="1416770"/>
            <a:chExt cx="2582944" cy="224026"/>
          </a:xfrm>
        </p:grpSpPr>
        <p:sp>
          <p:nvSpPr>
            <p:cNvPr id="29" name="Rectangle 28"/>
            <p:cNvSpPr/>
            <p:nvPr/>
          </p:nvSpPr>
          <p:spPr>
            <a:xfrm>
              <a:off x="7334054" y="1416770"/>
              <a:ext cx="2582944" cy="5656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334054" y="1462066"/>
              <a:ext cx="2582944" cy="5656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334054" y="1509985"/>
              <a:ext cx="2582944" cy="5656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334054" y="1546639"/>
              <a:ext cx="2582944" cy="5656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334054" y="1595077"/>
              <a:ext cx="2582944" cy="4571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/>
          <p:cNvSpPr/>
          <p:nvPr/>
        </p:nvSpPr>
        <p:spPr>
          <a:xfrm rot="5400000">
            <a:off x="7129103" y="2175871"/>
            <a:ext cx="570316" cy="2045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311967" y="1789805"/>
            <a:ext cx="1422400" cy="2032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630627" y="4299931"/>
            <a:ext cx="4543605" cy="8413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175551" y="2262430"/>
            <a:ext cx="460160" cy="461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 rot="10800000" flipH="1">
            <a:off x="3932868" y="3610548"/>
            <a:ext cx="1422400" cy="773518"/>
            <a:chOff x="5260156" y="3673240"/>
            <a:chExt cx="1422400" cy="773518"/>
          </a:xfrm>
        </p:grpSpPr>
        <p:sp>
          <p:nvSpPr>
            <p:cNvPr id="37" name="Rectangle 36"/>
            <p:cNvSpPr/>
            <p:nvPr/>
          </p:nvSpPr>
          <p:spPr>
            <a:xfrm rot="5400000">
              <a:off x="5077292" y="4059306"/>
              <a:ext cx="570316" cy="20458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260156" y="3673240"/>
              <a:ext cx="1422400" cy="2032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335017" y="4156002"/>
            <a:ext cx="295610" cy="252927"/>
            <a:chOff x="3079450" y="2601964"/>
            <a:chExt cx="436880" cy="446037"/>
          </a:xfrm>
        </p:grpSpPr>
        <p:sp>
          <p:nvSpPr>
            <p:cNvPr id="41" name="Rectangle 40"/>
            <p:cNvSpPr/>
            <p:nvPr/>
          </p:nvSpPr>
          <p:spPr>
            <a:xfrm>
              <a:off x="3079450" y="2601964"/>
              <a:ext cx="436880" cy="44603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3079450" y="2601964"/>
              <a:ext cx="436880" cy="4460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/>
          <p:cNvSpPr/>
          <p:nvPr/>
        </p:nvSpPr>
        <p:spPr>
          <a:xfrm>
            <a:off x="5635601" y="4170830"/>
            <a:ext cx="318447" cy="756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126205" y="4146053"/>
            <a:ext cx="4040407" cy="9239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5830595" y="4000214"/>
            <a:ext cx="295610" cy="252927"/>
            <a:chOff x="3079450" y="2601964"/>
            <a:chExt cx="436880" cy="446037"/>
          </a:xfrm>
        </p:grpSpPr>
        <p:sp>
          <p:nvSpPr>
            <p:cNvPr id="44" name="Rectangle 43"/>
            <p:cNvSpPr/>
            <p:nvPr/>
          </p:nvSpPr>
          <p:spPr>
            <a:xfrm>
              <a:off x="3079450" y="2601964"/>
              <a:ext cx="436880" cy="44603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3079450" y="2601964"/>
              <a:ext cx="436880" cy="4460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ectangle 52"/>
          <p:cNvSpPr/>
          <p:nvPr/>
        </p:nvSpPr>
        <p:spPr>
          <a:xfrm>
            <a:off x="6146061" y="4008903"/>
            <a:ext cx="318447" cy="756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6640437" y="3971095"/>
            <a:ext cx="3533795" cy="9823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6640437" y="3834499"/>
            <a:ext cx="3533795" cy="9823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6344827" y="3846347"/>
            <a:ext cx="295610" cy="252927"/>
            <a:chOff x="3079450" y="2601964"/>
            <a:chExt cx="436880" cy="446037"/>
          </a:xfrm>
        </p:grpSpPr>
        <p:sp>
          <p:nvSpPr>
            <p:cNvPr id="47" name="Rectangle 46"/>
            <p:cNvSpPr/>
            <p:nvPr/>
          </p:nvSpPr>
          <p:spPr>
            <a:xfrm>
              <a:off x="3079450" y="2601964"/>
              <a:ext cx="436880" cy="44603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3079450" y="2601964"/>
              <a:ext cx="436880" cy="4460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 rot="10800000" flipH="1">
            <a:off x="5390274" y="4417412"/>
            <a:ext cx="1422400" cy="773518"/>
            <a:chOff x="5260156" y="3673240"/>
            <a:chExt cx="1422400" cy="773518"/>
          </a:xfrm>
        </p:grpSpPr>
        <p:sp>
          <p:nvSpPr>
            <p:cNvPr id="56" name="Rectangle 55"/>
            <p:cNvSpPr/>
            <p:nvPr/>
          </p:nvSpPr>
          <p:spPr>
            <a:xfrm rot="5400000">
              <a:off x="5077292" y="4059306"/>
              <a:ext cx="570316" cy="20458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5260156" y="3673240"/>
              <a:ext cx="1422400" cy="2032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7175550" y="4970719"/>
            <a:ext cx="2998681" cy="252493"/>
            <a:chOff x="7334054" y="1416770"/>
            <a:chExt cx="2582944" cy="224026"/>
          </a:xfrm>
        </p:grpSpPr>
        <p:sp>
          <p:nvSpPr>
            <p:cNvPr id="59" name="Rectangle 58"/>
            <p:cNvSpPr/>
            <p:nvPr/>
          </p:nvSpPr>
          <p:spPr>
            <a:xfrm>
              <a:off x="7334054" y="1416770"/>
              <a:ext cx="2582944" cy="5656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334054" y="1462066"/>
              <a:ext cx="2582944" cy="5656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7334054" y="1509985"/>
              <a:ext cx="2582944" cy="5656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7334054" y="1546639"/>
              <a:ext cx="2582944" cy="5656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7334054" y="1595077"/>
              <a:ext cx="2582944" cy="4571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Oval 63"/>
          <p:cNvSpPr/>
          <p:nvPr/>
        </p:nvSpPr>
        <p:spPr>
          <a:xfrm>
            <a:off x="6759814" y="4846366"/>
            <a:ext cx="460160" cy="461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8674890" y="4391195"/>
            <a:ext cx="1373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Extra WG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8734367" y="5180838"/>
            <a:ext cx="1373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ERP WG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8660825" y="2966626"/>
            <a:ext cx="1594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Backbone WG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8676913" y="2547953"/>
            <a:ext cx="1594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Predictor WG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8676913" y="1659760"/>
            <a:ext cx="1594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Directory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721021" y="2056786"/>
            <a:ext cx="94676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Off-chip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3280619" y="2064587"/>
            <a:ext cx="1046284" cy="3803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ON-chip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3278614" y="2821395"/>
            <a:ext cx="1654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Tunable Splitter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6578400" y="2691885"/>
            <a:ext cx="1654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Comb Splitter</a:t>
            </a:r>
            <a:endParaRPr lang="en-US" dirty="0"/>
          </a:p>
        </p:txBody>
      </p:sp>
      <p:sp>
        <p:nvSpPr>
          <p:cNvPr id="6" name="Up-Down Arrow 5"/>
          <p:cNvSpPr/>
          <p:nvPr/>
        </p:nvSpPr>
        <p:spPr>
          <a:xfrm>
            <a:off x="10166612" y="2680325"/>
            <a:ext cx="105213" cy="45676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Up-Down Arrow 73"/>
          <p:cNvSpPr/>
          <p:nvPr/>
        </p:nvSpPr>
        <p:spPr>
          <a:xfrm>
            <a:off x="10174232" y="4435119"/>
            <a:ext cx="81506" cy="44732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EA6E7-BC17-42D5-ABBF-D9B980D465D1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39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5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5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25" grpId="0" animBg="1"/>
      <p:bldP spid="26" grpId="0" animBg="1"/>
      <p:bldP spid="27" grpId="0" animBg="1"/>
      <p:bldP spid="35" grpId="0" animBg="1"/>
      <p:bldP spid="36" grpId="0" animBg="1"/>
      <p:bldP spid="49" grpId="0" animBg="1"/>
      <p:bldP spid="28" grpId="0" animBg="1"/>
      <p:bldP spid="52" grpId="0" animBg="1"/>
      <p:bldP spid="50" grpId="0" animBg="1"/>
      <p:bldP spid="53" grpId="0" animBg="1"/>
      <p:bldP spid="51" grpId="0" animBg="1"/>
      <p:bldP spid="54" grpId="0" animBg="1"/>
      <p:bldP spid="64" grpId="0" animBg="1"/>
      <p:bldP spid="65" grpId="0"/>
      <p:bldP spid="66" grpId="0"/>
      <p:bldP spid="67" grpId="0"/>
      <p:bldP spid="68" grpId="0"/>
      <p:bldP spid="69" grpId="0"/>
      <p:bldP spid="70" grpId="0" animBg="1"/>
      <p:bldP spid="71" grpId="0" animBg="1"/>
      <p:bldP spid="72" grpId="0"/>
      <p:bldP spid="73" grpId="0"/>
      <p:bldP spid="6" grpId="0" animBg="1"/>
      <p:bldP spid="7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Station Controller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82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05584" y="1441116"/>
            <a:ext cx="1422400" cy="2032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64864" y="1441116"/>
            <a:ext cx="1422400" cy="2032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0800000" flipH="1">
            <a:off x="3555538" y="1753467"/>
            <a:ext cx="1422400" cy="773518"/>
            <a:chOff x="5260156" y="3673240"/>
            <a:chExt cx="1422400" cy="773518"/>
          </a:xfrm>
        </p:grpSpPr>
        <p:sp>
          <p:nvSpPr>
            <p:cNvPr id="13" name="Rectangle 12"/>
            <p:cNvSpPr/>
            <p:nvPr/>
          </p:nvSpPr>
          <p:spPr>
            <a:xfrm rot="5400000">
              <a:off x="5077292" y="4059306"/>
              <a:ext cx="570316" cy="20458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60156" y="3673240"/>
              <a:ext cx="1422400" cy="2032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287264" y="2323783"/>
            <a:ext cx="4811776" cy="269653"/>
            <a:chOff x="7334054" y="1416770"/>
            <a:chExt cx="2582944" cy="224026"/>
          </a:xfrm>
        </p:grpSpPr>
        <p:sp>
          <p:nvSpPr>
            <p:cNvPr id="16" name="Rectangle 15"/>
            <p:cNvSpPr/>
            <p:nvPr/>
          </p:nvSpPr>
          <p:spPr>
            <a:xfrm>
              <a:off x="7334054" y="1416770"/>
              <a:ext cx="2582944" cy="5656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334054" y="1462066"/>
              <a:ext cx="2582944" cy="5656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334054" y="1509985"/>
              <a:ext cx="2582944" cy="5656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334054" y="1546639"/>
              <a:ext cx="2582944" cy="5656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334054" y="1595077"/>
              <a:ext cx="2582944" cy="4571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Oval 20"/>
          <p:cNvSpPr/>
          <p:nvPr/>
        </p:nvSpPr>
        <p:spPr>
          <a:xfrm>
            <a:off x="4871527" y="2199430"/>
            <a:ext cx="460160" cy="461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005583" y="3546475"/>
            <a:ext cx="2415587" cy="19596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005582" y="4354097"/>
            <a:ext cx="2415587" cy="19596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rot="16200000">
            <a:off x="2755055" y="3703248"/>
            <a:ext cx="2415587" cy="19596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427984" y="3934664"/>
            <a:ext cx="358218" cy="35813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Bent-Up Arrow 90"/>
          <p:cNvSpPr/>
          <p:nvPr/>
        </p:nvSpPr>
        <p:spPr>
          <a:xfrm rot="5400000">
            <a:off x="3482970" y="1632047"/>
            <a:ext cx="1060092" cy="752483"/>
          </a:xfrm>
          <a:prstGeom prst="bentUpArrow">
            <a:avLst>
              <a:gd name="adj1" fmla="val 8714"/>
              <a:gd name="adj2" fmla="val 14352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427984" y="1310489"/>
            <a:ext cx="436880" cy="446037"/>
            <a:chOff x="3079450" y="2601964"/>
            <a:chExt cx="436880" cy="446037"/>
          </a:xfrm>
        </p:grpSpPr>
        <p:sp>
          <p:nvSpPr>
            <p:cNvPr id="9" name="Rectangle 8"/>
            <p:cNvSpPr/>
            <p:nvPr/>
          </p:nvSpPr>
          <p:spPr>
            <a:xfrm>
              <a:off x="3079450" y="2601964"/>
              <a:ext cx="436880" cy="44603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079450" y="2601964"/>
              <a:ext cx="436880" cy="4460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Oval 25"/>
          <p:cNvSpPr/>
          <p:nvPr/>
        </p:nvSpPr>
        <p:spPr>
          <a:xfrm>
            <a:off x="3427984" y="3127042"/>
            <a:ext cx="358218" cy="35813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107961" y="2579980"/>
            <a:ext cx="358218" cy="35813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2828041" y="3801231"/>
            <a:ext cx="0" cy="552866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5645484" y="2730621"/>
            <a:ext cx="1282045" cy="553978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Station Controller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970318" y="3639142"/>
            <a:ext cx="310133" cy="1146291"/>
            <a:chOff x="9313682" y="1984618"/>
            <a:chExt cx="310133" cy="1146291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9313682" y="1984618"/>
              <a:ext cx="9427" cy="11424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9614388" y="1988485"/>
              <a:ext cx="9427" cy="11424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 flipV="1">
              <a:off x="9313682" y="2730621"/>
              <a:ext cx="310133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 flipV="1">
              <a:off x="9313682" y="2928830"/>
              <a:ext cx="310133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 flipV="1">
              <a:off x="9313682" y="2349600"/>
              <a:ext cx="310133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9313682" y="2547809"/>
              <a:ext cx="310133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 flipV="1">
              <a:off x="9313682" y="2148530"/>
              <a:ext cx="310133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 flipV="1">
              <a:off x="9313682" y="2346739"/>
              <a:ext cx="310133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5703824" y="4804831"/>
            <a:ext cx="995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Message Queue</a:t>
            </a:r>
            <a:endParaRPr lang="en-US" dirty="0"/>
          </a:p>
        </p:txBody>
      </p:sp>
      <p:sp>
        <p:nvSpPr>
          <p:cNvPr id="48" name="Up Arrow 47"/>
          <p:cNvSpPr/>
          <p:nvPr/>
        </p:nvSpPr>
        <p:spPr>
          <a:xfrm>
            <a:off x="6096000" y="3306110"/>
            <a:ext cx="105664" cy="3330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1914442" y="4550064"/>
            <a:ext cx="1418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Extra WG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2005582" y="1625612"/>
            <a:ext cx="1418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Backbone</a:t>
            </a:r>
          </a:p>
          <a:p>
            <a:r>
              <a:rPr lang="en-US" dirty="0" smtClean="0"/>
              <a:t>WG</a:t>
            </a:r>
            <a:endParaRPr lang="en-US" dirty="0"/>
          </a:p>
        </p:txBody>
      </p:sp>
      <p:grpSp>
        <p:nvGrpSpPr>
          <p:cNvPr id="51" name="Group 50"/>
          <p:cNvGrpSpPr/>
          <p:nvPr/>
        </p:nvGrpSpPr>
        <p:grpSpPr>
          <a:xfrm>
            <a:off x="7194008" y="3101420"/>
            <a:ext cx="1733296" cy="270224"/>
            <a:chOff x="7334054" y="1416770"/>
            <a:chExt cx="2582944" cy="224026"/>
          </a:xfrm>
        </p:grpSpPr>
        <p:sp>
          <p:nvSpPr>
            <p:cNvPr id="52" name="Rectangle 51"/>
            <p:cNvSpPr/>
            <p:nvPr/>
          </p:nvSpPr>
          <p:spPr>
            <a:xfrm>
              <a:off x="7334054" y="1416770"/>
              <a:ext cx="2582944" cy="5656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334054" y="1462066"/>
              <a:ext cx="2582944" cy="5656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334054" y="1509985"/>
              <a:ext cx="2582944" cy="5656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334054" y="1546639"/>
              <a:ext cx="2582944" cy="5656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7334054" y="1595077"/>
              <a:ext cx="2582944" cy="4571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9193784" y="3066835"/>
            <a:ext cx="905256" cy="304810"/>
            <a:chOff x="7334054" y="1416770"/>
            <a:chExt cx="2582944" cy="224026"/>
          </a:xfrm>
        </p:grpSpPr>
        <p:sp>
          <p:nvSpPr>
            <p:cNvPr id="58" name="Rectangle 57"/>
            <p:cNvSpPr/>
            <p:nvPr/>
          </p:nvSpPr>
          <p:spPr>
            <a:xfrm>
              <a:off x="7334054" y="1416770"/>
              <a:ext cx="2582944" cy="5656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7334054" y="1462066"/>
              <a:ext cx="2582944" cy="5656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334054" y="1509985"/>
              <a:ext cx="2582944" cy="5656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7334054" y="1546639"/>
              <a:ext cx="2582944" cy="5656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7334054" y="1595077"/>
              <a:ext cx="2582944" cy="4571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Oval 62"/>
          <p:cNvSpPr/>
          <p:nvPr/>
        </p:nvSpPr>
        <p:spPr>
          <a:xfrm>
            <a:off x="9288194" y="2660876"/>
            <a:ext cx="358218" cy="35813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7514043" y="2660876"/>
            <a:ext cx="358218" cy="35813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ight Arrow 64"/>
          <p:cNvSpPr/>
          <p:nvPr/>
        </p:nvSpPr>
        <p:spPr>
          <a:xfrm>
            <a:off x="6927529" y="2730621"/>
            <a:ext cx="536261" cy="124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/>
          <p:cNvSpPr/>
          <p:nvPr/>
        </p:nvSpPr>
        <p:spPr>
          <a:xfrm>
            <a:off x="6927529" y="2882783"/>
            <a:ext cx="2330771" cy="124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7194008" y="4448745"/>
            <a:ext cx="1733296" cy="270224"/>
            <a:chOff x="7334054" y="1416770"/>
            <a:chExt cx="2582944" cy="224026"/>
          </a:xfrm>
        </p:grpSpPr>
        <p:sp>
          <p:nvSpPr>
            <p:cNvPr id="68" name="Rectangle 67"/>
            <p:cNvSpPr/>
            <p:nvPr/>
          </p:nvSpPr>
          <p:spPr>
            <a:xfrm>
              <a:off x="7334054" y="1416770"/>
              <a:ext cx="2582944" cy="5656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7334054" y="1462066"/>
              <a:ext cx="2582944" cy="5656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7334054" y="1509985"/>
              <a:ext cx="2582944" cy="5656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7334054" y="1546639"/>
              <a:ext cx="2582944" cy="5656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7334054" y="1595077"/>
              <a:ext cx="2582944" cy="4571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9193784" y="4414160"/>
            <a:ext cx="905256" cy="304810"/>
            <a:chOff x="7334054" y="1416770"/>
            <a:chExt cx="2582944" cy="224026"/>
          </a:xfrm>
        </p:grpSpPr>
        <p:sp>
          <p:nvSpPr>
            <p:cNvPr id="74" name="Rectangle 73"/>
            <p:cNvSpPr/>
            <p:nvPr/>
          </p:nvSpPr>
          <p:spPr>
            <a:xfrm>
              <a:off x="7334054" y="1416770"/>
              <a:ext cx="2582944" cy="5656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7334054" y="1462066"/>
              <a:ext cx="2582944" cy="5656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7334054" y="1509985"/>
              <a:ext cx="2582944" cy="5656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334054" y="1546639"/>
              <a:ext cx="2582944" cy="5656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334054" y="1595077"/>
              <a:ext cx="2582944" cy="4571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Oval 78"/>
          <p:cNvSpPr/>
          <p:nvPr/>
        </p:nvSpPr>
        <p:spPr>
          <a:xfrm>
            <a:off x="9288194" y="4008201"/>
            <a:ext cx="358218" cy="35813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7514043" y="4008201"/>
            <a:ext cx="358218" cy="35813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Bent-Up Arrow 81"/>
          <p:cNvSpPr/>
          <p:nvPr/>
        </p:nvSpPr>
        <p:spPr>
          <a:xfrm rot="5400000">
            <a:off x="6476789" y="3367100"/>
            <a:ext cx="1057142" cy="916860"/>
          </a:xfrm>
          <a:prstGeom prst="bentUpArrow">
            <a:avLst>
              <a:gd name="adj1" fmla="val 8577"/>
              <a:gd name="adj2" fmla="val 10924"/>
              <a:gd name="adj3" fmla="val 156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Bent-Up Arrow 82"/>
          <p:cNvSpPr/>
          <p:nvPr/>
        </p:nvSpPr>
        <p:spPr>
          <a:xfrm rot="5400000">
            <a:off x="7511880" y="2465743"/>
            <a:ext cx="921557" cy="2571282"/>
          </a:xfrm>
          <a:prstGeom prst="bentUpArrow">
            <a:avLst>
              <a:gd name="adj1" fmla="val 8577"/>
              <a:gd name="adj2" fmla="val 8367"/>
              <a:gd name="adj3" fmla="val 115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7324557" y="4740587"/>
            <a:ext cx="1663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Predictor WG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9131616" y="4759161"/>
            <a:ext cx="1663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ERP WG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7261301" y="3366741"/>
            <a:ext cx="1663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SWMR WG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9112921" y="3317884"/>
            <a:ext cx="1663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Reservation</a:t>
            </a:r>
          </a:p>
          <a:p>
            <a:r>
              <a:rPr lang="en-US" dirty="0" smtClean="0"/>
              <a:t>Channe</a:t>
            </a:r>
            <a:r>
              <a:rPr lang="en-US" dirty="0"/>
              <a:t>l</a:t>
            </a:r>
          </a:p>
        </p:txBody>
      </p:sp>
      <p:sp>
        <p:nvSpPr>
          <p:cNvPr id="6" name="4-Point Star 5"/>
          <p:cNvSpPr/>
          <p:nvPr/>
        </p:nvSpPr>
        <p:spPr>
          <a:xfrm>
            <a:off x="1640793" y="1753467"/>
            <a:ext cx="364789" cy="382982"/>
          </a:xfrm>
          <a:prstGeom prst="star4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4-Point Star 80"/>
          <p:cNvSpPr/>
          <p:nvPr/>
        </p:nvSpPr>
        <p:spPr>
          <a:xfrm>
            <a:off x="7861036" y="5051749"/>
            <a:ext cx="364789" cy="382982"/>
          </a:xfrm>
          <a:prstGeom prst="star4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4-Point Star 87"/>
          <p:cNvSpPr/>
          <p:nvPr/>
        </p:nvSpPr>
        <p:spPr>
          <a:xfrm>
            <a:off x="9430441" y="5028346"/>
            <a:ext cx="364789" cy="382982"/>
          </a:xfrm>
          <a:prstGeom prst="star4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4-Point Star 88"/>
          <p:cNvSpPr/>
          <p:nvPr/>
        </p:nvSpPr>
        <p:spPr>
          <a:xfrm>
            <a:off x="1590590" y="4626043"/>
            <a:ext cx="364789" cy="382982"/>
          </a:xfrm>
          <a:prstGeom prst="star4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2478826" y="2847955"/>
            <a:ext cx="1418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Resonator</a:t>
            </a:r>
            <a:endParaRPr lang="en-US" dirty="0"/>
          </a:p>
        </p:txBody>
      </p:sp>
      <p:sp>
        <p:nvSpPr>
          <p:cNvPr id="28" name="Bent-Up Arrow 27"/>
          <p:cNvSpPr/>
          <p:nvPr/>
        </p:nvSpPr>
        <p:spPr>
          <a:xfrm>
            <a:off x="3006102" y="2910241"/>
            <a:ext cx="1060092" cy="752483"/>
          </a:xfrm>
          <a:prstGeom prst="bentUpArrow">
            <a:avLst>
              <a:gd name="adj1" fmla="val 8714"/>
              <a:gd name="adj2" fmla="val 14352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rved Right Arrow 29"/>
          <p:cNvSpPr/>
          <p:nvPr/>
        </p:nvSpPr>
        <p:spPr>
          <a:xfrm>
            <a:off x="7277277" y="2519286"/>
            <a:ext cx="358218" cy="67595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2" name="Curved Right Arrow 91"/>
          <p:cNvSpPr/>
          <p:nvPr/>
        </p:nvSpPr>
        <p:spPr>
          <a:xfrm>
            <a:off x="8975629" y="2492772"/>
            <a:ext cx="358218" cy="67595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955378" y="2169607"/>
            <a:ext cx="1580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Misprediction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1" name="&quot;No&quot; Symbol 30"/>
          <p:cNvSpPr/>
          <p:nvPr/>
        </p:nvSpPr>
        <p:spPr>
          <a:xfrm>
            <a:off x="3411820" y="1821617"/>
            <a:ext cx="704156" cy="658485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Oval Callout 32"/>
          <p:cNvSpPr/>
          <p:nvPr/>
        </p:nvSpPr>
        <p:spPr>
          <a:xfrm>
            <a:off x="156411" y="2565920"/>
            <a:ext cx="1758031" cy="1073222"/>
          </a:xfrm>
          <a:prstGeom prst="wedgeEllipseCallout">
            <a:avLst>
              <a:gd name="adj1" fmla="val 132932"/>
              <a:gd name="adj2" fmla="val 243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Couples light to another WG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1347537" y="1215189"/>
            <a:ext cx="4150895" cy="39133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3187845" y="5243240"/>
            <a:ext cx="1683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 Power</a:t>
            </a:r>
            <a:endParaRPr lang="en-US" dirty="0"/>
          </a:p>
        </p:txBody>
      </p:sp>
      <p:sp>
        <p:nvSpPr>
          <p:cNvPr id="95" name="Rounded Rectangle 94"/>
          <p:cNvSpPr/>
          <p:nvPr/>
        </p:nvSpPr>
        <p:spPr>
          <a:xfrm>
            <a:off x="6900181" y="2230617"/>
            <a:ext cx="4150895" cy="17335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9193784" y="1753467"/>
            <a:ext cx="1683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Transfer</a:t>
            </a:r>
            <a:endParaRPr lang="en-US" dirty="0"/>
          </a:p>
        </p:txBody>
      </p:sp>
      <p:sp>
        <p:nvSpPr>
          <p:cNvPr id="97" name="Rounded Rectangle 96"/>
          <p:cNvSpPr/>
          <p:nvPr/>
        </p:nvSpPr>
        <p:spPr>
          <a:xfrm>
            <a:off x="6885040" y="4385146"/>
            <a:ext cx="4150895" cy="13525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/>
          <p:cNvSpPr txBox="1"/>
          <p:nvPr/>
        </p:nvSpPr>
        <p:spPr>
          <a:xfrm>
            <a:off x="9306847" y="5737718"/>
            <a:ext cx="1683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Prediction</a:t>
            </a:r>
            <a:endParaRPr lang="en-US" dirty="0"/>
          </a:p>
        </p:txBody>
      </p:sp>
      <p:sp>
        <p:nvSpPr>
          <p:cNvPr id="39" name="Date Placeholder 3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49FF9-C4AC-457B-AC9C-B72BBD25055F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5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50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000"/>
                            </p:stCondLst>
                            <p:childTnLst>
                              <p:par>
                                <p:cTn id="1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000"/>
                            </p:stCondLst>
                            <p:childTnLst>
                              <p:par>
                                <p:cTn id="1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00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500"/>
                            </p:stCondLst>
                            <p:childTnLst>
                              <p:par>
                                <p:cTn id="1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2000"/>
                            </p:stCondLst>
                            <p:childTnLst>
                              <p:par>
                                <p:cTn id="1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91" grpId="0" animBg="1"/>
      <p:bldP spid="26" grpId="0" animBg="1"/>
      <p:bldP spid="27" grpId="0" animBg="1"/>
      <p:bldP spid="32" grpId="0" animBg="1"/>
      <p:bldP spid="47" grpId="0"/>
      <p:bldP spid="48" grpId="0" animBg="1"/>
      <p:bldP spid="49" grpId="0"/>
      <p:bldP spid="50" grpId="0"/>
      <p:bldP spid="63" grpId="0" animBg="1"/>
      <p:bldP spid="64" grpId="0" animBg="1"/>
      <p:bldP spid="65" grpId="0" animBg="1"/>
      <p:bldP spid="65" grpId="1" animBg="1"/>
      <p:bldP spid="66" grpId="0" animBg="1"/>
      <p:bldP spid="66" grpId="1" animBg="1"/>
      <p:bldP spid="79" grpId="0" animBg="1"/>
      <p:bldP spid="80" grpId="0" animBg="1"/>
      <p:bldP spid="82" grpId="0" animBg="1"/>
      <p:bldP spid="83" grpId="0" animBg="1"/>
      <p:bldP spid="84" grpId="0"/>
      <p:bldP spid="85" grpId="0"/>
      <p:bldP spid="86" grpId="0"/>
      <p:bldP spid="87" grpId="0"/>
      <p:bldP spid="6" grpId="0" animBg="1"/>
      <p:bldP spid="81" grpId="0" animBg="1"/>
      <p:bldP spid="88" grpId="0" animBg="1"/>
      <p:bldP spid="89" grpId="0" animBg="1"/>
      <p:bldP spid="90" grpId="0"/>
      <p:bldP spid="28" grpId="0" animBg="1"/>
      <p:bldP spid="30" grpId="0" animBg="1"/>
      <p:bldP spid="92" grpId="0" animBg="1"/>
      <p:bldP spid="93" grpId="0"/>
      <p:bldP spid="93" grpId="1"/>
      <p:bldP spid="31" grpId="0" animBg="1"/>
      <p:bldP spid="31" grpId="1" animBg="1"/>
      <p:bldP spid="33" grpId="0" animBg="1"/>
      <p:bldP spid="33" grpId="1" animBg="1"/>
      <p:bldP spid="35" grpId="0" animBg="1"/>
      <p:bldP spid="38" grpId="0"/>
      <p:bldP spid="95" grpId="0" animBg="1"/>
      <p:bldP spid="96" grpId="0"/>
      <p:bldP spid="97" grpId="0" animBg="1"/>
      <p:bldP spid="9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Evaluation</a:t>
            </a:r>
            <a:endParaRPr lang="en-US" dirty="0"/>
          </a:p>
        </p:txBody>
      </p:sp>
      <p:pic>
        <p:nvPicPr>
          <p:cNvPr id="1026" name="Picture 2" descr="Presentations that have been made are available here: 10X ,  10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019908" cy="115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83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505" y="1531267"/>
            <a:ext cx="8885626" cy="4229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387840" y="4206241"/>
            <a:ext cx="512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4.1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387840" y="3448642"/>
            <a:ext cx="58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16.8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08779" y="2263848"/>
            <a:ext cx="58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16666" y="1295400"/>
            <a:ext cx="1004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ColdBus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21023" y="1295401"/>
            <a:ext cx="1133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ArchLink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935191" y="5346568"/>
            <a:ext cx="1133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Parsec, Splash, Parboil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EB11E-6318-4818-98F7-10537499A451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7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1" grpId="0"/>
      <p:bldP spid="12" grpId="0"/>
      <p:bldP spid="13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Evaluation</a:t>
            </a:r>
            <a:endParaRPr lang="en-US" dirty="0"/>
          </a:p>
        </p:txBody>
      </p:sp>
      <p:pic>
        <p:nvPicPr>
          <p:cNvPr id="1026" name="Picture 2" descr="Presentations that have been made are available here: 10X ,  10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019908" cy="115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84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899" y="1212850"/>
            <a:ext cx="8530201" cy="4432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47608" y="944603"/>
            <a:ext cx="1055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Electrical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23405" y="3380343"/>
            <a:ext cx="1055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05418" y="2299811"/>
            <a:ext cx="1055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27.5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32591" y="2045295"/>
            <a:ext cx="1055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951246" y="2299811"/>
            <a:ext cx="1055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9BDC8-1554-47EC-97A2-186BFABD9D85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89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Evaluation</a:t>
            </a:r>
            <a:endParaRPr lang="en-US" dirty="0"/>
          </a:p>
        </p:txBody>
      </p:sp>
      <p:pic>
        <p:nvPicPr>
          <p:cNvPr id="1026" name="Picture 2" descr="Presentations that have been made are available here: 10X ,  10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019908" cy="115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85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512" y="1295400"/>
            <a:ext cx="8580976" cy="4343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32591" y="2537936"/>
            <a:ext cx="1055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0.8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24319" y="3255486"/>
            <a:ext cx="1055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0.32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60432" y="3538758"/>
            <a:ext cx="1055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0.39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95613" y="3822030"/>
            <a:ext cx="1055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0.48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90895-1F08-4822-A8CC-78C3E48245FD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59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Channel Sharing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86</a:t>
            </a:fld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354633" y="3399615"/>
            <a:ext cx="1469408" cy="744717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Station </a:t>
            </a:r>
            <a:r>
              <a:rPr lang="en-US" i="1" dirty="0" smtClean="0">
                <a:solidFill>
                  <a:schemeClr val="tx1"/>
                </a:solidFill>
              </a:rPr>
              <a:t>m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937806" y="3401003"/>
            <a:ext cx="1469408" cy="744717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Station </a:t>
            </a:r>
            <a:r>
              <a:rPr lang="en-US" i="1" dirty="0" smtClean="0">
                <a:solidFill>
                  <a:schemeClr val="tx1"/>
                </a:solidFill>
              </a:rPr>
              <a:t>n</a:t>
            </a:r>
            <a:endParaRPr lang="en-US" i="1" dirty="0">
              <a:solidFill>
                <a:schemeClr val="tx1"/>
              </a:solidFill>
            </a:endParaRPr>
          </a:p>
        </p:txBody>
      </p:sp>
      <p:cxnSp>
        <p:nvCxnSpPr>
          <p:cNvPr id="20" name="Elbow Connector 19"/>
          <p:cNvCxnSpPr>
            <a:endCxn id="12" idx="1"/>
          </p:cNvCxnSpPr>
          <p:nvPr/>
        </p:nvCxnSpPr>
        <p:spPr>
          <a:xfrm rot="16200000" flipH="1">
            <a:off x="919251" y="3336592"/>
            <a:ext cx="591228" cy="279536"/>
          </a:xfrm>
          <a:prstGeom prst="bentConnector2">
            <a:avLst/>
          </a:prstGeom>
          <a:ln w="508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 rot="16200000" flipH="1">
            <a:off x="3525291" y="3321352"/>
            <a:ext cx="591228" cy="279536"/>
          </a:xfrm>
          <a:prstGeom prst="bentConnector2">
            <a:avLst/>
          </a:prstGeom>
          <a:ln w="508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13969" y="3886670"/>
            <a:ext cx="937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Token </a:t>
            </a:r>
            <a:r>
              <a:rPr lang="en-US" sz="1400" i="1" dirty="0" err="1" smtClean="0">
                <a:solidFill>
                  <a:srgbClr val="FF0000"/>
                </a:solidFill>
              </a:rPr>
              <a:t>i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03577" y="3886670"/>
            <a:ext cx="937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Token </a:t>
            </a:r>
            <a:r>
              <a:rPr lang="en-US" sz="1400" i="1" dirty="0" smtClean="0">
                <a:solidFill>
                  <a:srgbClr val="FF0000"/>
                </a:solidFill>
              </a:rPr>
              <a:t>j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63869" y="2740765"/>
            <a:ext cx="1122708" cy="319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i</a:t>
            </a:r>
            <a:r>
              <a:rPr lang="en-US" sz="1400" baseline="30000" dirty="0" err="1" smtClean="0"/>
              <a:t>th</a:t>
            </a:r>
            <a:r>
              <a:rPr lang="en-US" sz="1400" dirty="0" smtClean="0"/>
              <a:t> waveguide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4799765" y="2757534"/>
            <a:ext cx="1122708" cy="319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j</a:t>
            </a:r>
            <a:r>
              <a:rPr lang="en-US" sz="1400" baseline="30000" dirty="0" err="1" smtClean="0"/>
              <a:t>th</a:t>
            </a:r>
            <a:r>
              <a:rPr lang="en-US" sz="1400" dirty="0" smtClean="0"/>
              <a:t> waveguide</a:t>
            </a:r>
            <a:endParaRPr lang="en-US" sz="1400" dirty="0"/>
          </a:p>
        </p:txBody>
      </p:sp>
      <p:grpSp>
        <p:nvGrpSpPr>
          <p:cNvPr id="33" name="Group 32"/>
          <p:cNvGrpSpPr/>
          <p:nvPr/>
        </p:nvGrpSpPr>
        <p:grpSpPr>
          <a:xfrm>
            <a:off x="858281" y="1280363"/>
            <a:ext cx="5118754" cy="1468323"/>
            <a:chOff x="320512" y="1035132"/>
            <a:chExt cx="5118754" cy="1468323"/>
          </a:xfrm>
        </p:grpSpPr>
        <p:sp>
          <p:nvSpPr>
            <p:cNvPr id="8" name="Rectangle 7"/>
            <p:cNvSpPr/>
            <p:nvPr/>
          </p:nvSpPr>
          <p:spPr>
            <a:xfrm>
              <a:off x="320512" y="1762815"/>
              <a:ext cx="5118754" cy="1036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20512" y="1981203"/>
              <a:ext cx="5118754" cy="1036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20512" y="2181373"/>
              <a:ext cx="5118754" cy="1036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20512" y="2399761"/>
              <a:ext cx="5118754" cy="1036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308091" y="1035132"/>
              <a:ext cx="112270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Power waveguides </a:t>
              </a:r>
            </a:p>
            <a:p>
              <a:pPr algn="ctr"/>
              <a:r>
                <a:rPr lang="en-US" sz="1400" dirty="0" smtClean="0"/>
                <a:t>in a p-cluster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858281" y="4636095"/>
            <a:ext cx="5262291" cy="1285473"/>
            <a:chOff x="320512" y="4390864"/>
            <a:chExt cx="5262291" cy="1285473"/>
          </a:xfrm>
        </p:grpSpPr>
        <p:sp>
          <p:nvSpPr>
            <p:cNvPr id="14" name="Rectangle 13"/>
            <p:cNvSpPr/>
            <p:nvPr/>
          </p:nvSpPr>
          <p:spPr>
            <a:xfrm>
              <a:off x="320512" y="4390864"/>
              <a:ext cx="5118754" cy="1036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0512" y="4609252"/>
              <a:ext cx="5118754" cy="1036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20512" y="4809422"/>
              <a:ext cx="5118754" cy="1036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20512" y="5027810"/>
              <a:ext cx="5118754" cy="1036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460095" y="5153117"/>
              <a:ext cx="11227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Data</a:t>
              </a:r>
            </a:p>
            <a:p>
              <a:pPr algn="ctr"/>
              <a:r>
                <a:rPr lang="en-US" sz="1400" dirty="0" smtClean="0"/>
                <a:t>Waveguides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58281" y="3060154"/>
            <a:ext cx="5959111" cy="605305"/>
            <a:chOff x="320512" y="2814923"/>
            <a:chExt cx="5959111" cy="605305"/>
          </a:xfrm>
        </p:grpSpPr>
        <p:sp>
          <p:nvSpPr>
            <p:cNvPr id="13" name="Rectangle 12"/>
            <p:cNvSpPr/>
            <p:nvPr/>
          </p:nvSpPr>
          <p:spPr>
            <a:xfrm>
              <a:off x="320512" y="2814923"/>
              <a:ext cx="5118754" cy="10369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10095" y="2897008"/>
              <a:ext cx="14695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Token </a:t>
              </a:r>
            </a:p>
            <a:p>
              <a:r>
                <a:rPr lang="en-US" sz="1400" dirty="0" smtClean="0"/>
                <a:t>waveguide</a:t>
              </a:r>
              <a:endParaRPr lang="en-US" sz="1400" dirty="0"/>
            </a:p>
          </p:txBody>
        </p:sp>
      </p:grpSp>
      <p:sp>
        <p:nvSpPr>
          <p:cNvPr id="26" name="Down Arrow 25"/>
          <p:cNvSpPr/>
          <p:nvPr/>
        </p:nvSpPr>
        <p:spPr>
          <a:xfrm>
            <a:off x="1980989" y="2259836"/>
            <a:ext cx="182880" cy="11213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4661387" y="2530298"/>
            <a:ext cx="182880" cy="8508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1980989" y="4158316"/>
            <a:ext cx="182880" cy="6961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2137991" y="4194447"/>
            <a:ext cx="1578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Modulate and</a:t>
            </a:r>
          </a:p>
          <a:p>
            <a:r>
              <a:rPr lang="en-US" sz="1400" dirty="0" smtClean="0"/>
              <a:t>send on WG </a:t>
            </a:r>
            <a:r>
              <a:rPr lang="en-US" sz="1400" i="1" dirty="0" smtClean="0"/>
              <a:t>m</a:t>
            </a:r>
            <a:endParaRPr lang="en-US" sz="1400" i="1" dirty="0"/>
          </a:p>
        </p:txBody>
      </p:sp>
      <p:sp>
        <p:nvSpPr>
          <p:cNvPr id="37" name="Down Arrow 36"/>
          <p:cNvSpPr/>
          <p:nvPr/>
        </p:nvSpPr>
        <p:spPr>
          <a:xfrm>
            <a:off x="4670987" y="4150850"/>
            <a:ext cx="173280" cy="9022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4827989" y="4186981"/>
            <a:ext cx="1578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Modulate and</a:t>
            </a:r>
          </a:p>
          <a:p>
            <a:r>
              <a:rPr lang="en-US" sz="1400" dirty="0" smtClean="0"/>
              <a:t>send on WG </a:t>
            </a:r>
            <a:r>
              <a:rPr lang="en-US" sz="1400" i="1" dirty="0" smtClean="0"/>
              <a:t>n</a:t>
            </a:r>
            <a:endParaRPr lang="en-US" sz="1400" i="1" dirty="0"/>
          </a:p>
        </p:txBody>
      </p:sp>
      <p:cxnSp>
        <p:nvCxnSpPr>
          <p:cNvPr id="42" name="Elbow Connector 41"/>
          <p:cNvCxnSpPr>
            <a:stCxn id="13" idx="2"/>
            <a:endCxn id="12" idx="3"/>
          </p:cNvCxnSpPr>
          <p:nvPr/>
        </p:nvCxnSpPr>
        <p:spPr>
          <a:xfrm rot="5400000">
            <a:off x="2816787" y="3171103"/>
            <a:ext cx="608126" cy="593617"/>
          </a:xfrm>
          <a:prstGeom prst="bentConnector2">
            <a:avLst/>
          </a:prstGeom>
          <a:ln w="508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507947" y="3141726"/>
            <a:ext cx="1120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Token </a:t>
            </a:r>
            <a:r>
              <a:rPr lang="en-US" sz="1400" i="1" dirty="0" err="1" smtClean="0">
                <a:solidFill>
                  <a:srgbClr val="FF0000"/>
                </a:solidFill>
              </a:rPr>
              <a:t>i</a:t>
            </a:r>
            <a:r>
              <a:rPr lang="en-US" sz="1400" dirty="0" smtClean="0">
                <a:solidFill>
                  <a:srgbClr val="FF0000"/>
                </a:solidFill>
              </a:rPr>
              <a:t> &amp; </a:t>
            </a:r>
            <a:r>
              <a:rPr lang="en-US" sz="1400" i="1" dirty="0" smtClean="0">
                <a:solidFill>
                  <a:srgbClr val="FF0000"/>
                </a:solidFill>
              </a:rPr>
              <a:t>j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49" name="Down Arrow 48"/>
          <p:cNvSpPr/>
          <p:nvPr/>
        </p:nvSpPr>
        <p:spPr>
          <a:xfrm>
            <a:off x="1757810" y="2534467"/>
            <a:ext cx="182880" cy="8508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918420" y="2677783"/>
            <a:ext cx="1626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i</a:t>
            </a:r>
            <a:r>
              <a:rPr lang="en-US" sz="1400" baseline="30000" dirty="0" err="1" smtClean="0"/>
              <a:t>th</a:t>
            </a:r>
            <a:r>
              <a:rPr lang="en-US" sz="1400" dirty="0" smtClean="0"/>
              <a:t> &amp; </a:t>
            </a:r>
            <a:r>
              <a:rPr lang="en-US" sz="1400" dirty="0" err="1" smtClean="0"/>
              <a:t>j</a:t>
            </a:r>
            <a:r>
              <a:rPr lang="en-US" sz="1400" baseline="30000" dirty="0" err="1" smtClean="0"/>
              <a:t>th</a:t>
            </a:r>
            <a:r>
              <a:rPr lang="en-US" sz="1400" baseline="30000" dirty="0" smtClean="0"/>
              <a:t> </a:t>
            </a:r>
          </a:p>
          <a:p>
            <a:r>
              <a:rPr lang="en-US" sz="1400" dirty="0" smtClean="0"/>
              <a:t>waveguide</a:t>
            </a:r>
            <a:endParaRPr lang="en-US" sz="1400" dirty="0"/>
          </a:p>
        </p:txBody>
      </p:sp>
      <p:sp>
        <p:nvSpPr>
          <p:cNvPr id="51" name="TextBox 50"/>
          <p:cNvSpPr txBox="1"/>
          <p:nvPr/>
        </p:nvSpPr>
        <p:spPr>
          <a:xfrm>
            <a:off x="514441" y="4156472"/>
            <a:ext cx="1578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Modulate and</a:t>
            </a:r>
          </a:p>
          <a:p>
            <a:r>
              <a:rPr lang="en-US" sz="1400" dirty="0" smtClean="0"/>
              <a:t>send on WG </a:t>
            </a:r>
            <a:r>
              <a:rPr lang="en-US" sz="1400" i="1" dirty="0" err="1" smtClean="0"/>
              <a:t>i</a:t>
            </a:r>
            <a:r>
              <a:rPr lang="en-US" sz="1400" i="1" dirty="0" smtClean="0"/>
              <a:t> &amp; j</a:t>
            </a:r>
            <a:endParaRPr lang="en-US" sz="1400" i="1" dirty="0"/>
          </a:p>
        </p:txBody>
      </p:sp>
      <p:sp>
        <p:nvSpPr>
          <p:cNvPr id="52" name="Down Arrow 51"/>
          <p:cNvSpPr/>
          <p:nvPr/>
        </p:nvSpPr>
        <p:spPr>
          <a:xfrm>
            <a:off x="1821398" y="4137213"/>
            <a:ext cx="173280" cy="9022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own Ribbon 53"/>
          <p:cNvSpPr/>
          <p:nvPr/>
        </p:nvSpPr>
        <p:spPr>
          <a:xfrm>
            <a:off x="985709" y="5546903"/>
            <a:ext cx="2300868" cy="636119"/>
          </a:xfrm>
          <a:prstGeom prst="ribbon">
            <a:avLst>
              <a:gd name="adj1" fmla="val 16667"/>
              <a:gd name="adj2" fmla="val 728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Separate arbitration is not needed for the data waveguide</a:t>
            </a:r>
            <a:endParaRPr lang="en-US" sz="1200" dirty="0"/>
          </a:p>
        </p:txBody>
      </p:sp>
      <p:sp>
        <p:nvSpPr>
          <p:cNvPr id="55" name="Down Ribbon 54"/>
          <p:cNvSpPr/>
          <p:nvPr/>
        </p:nvSpPr>
        <p:spPr>
          <a:xfrm>
            <a:off x="2089337" y="1316328"/>
            <a:ext cx="2297417" cy="660227"/>
          </a:xfrm>
          <a:prstGeom prst="ribbon">
            <a:avLst>
              <a:gd name="adj1" fmla="val 16667"/>
              <a:gd name="adj2" fmla="val 7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Any station can dynamically access a power waveguide</a:t>
            </a:r>
            <a:endParaRPr lang="en-US" sz="1200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168" y="1316328"/>
            <a:ext cx="5884889" cy="4555758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6463165" y="1691030"/>
            <a:ext cx="5506893" cy="2608557"/>
            <a:chOff x="6051944" y="1761567"/>
            <a:chExt cx="5506893" cy="2608557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51944" y="2798867"/>
              <a:ext cx="5506893" cy="1571257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9462702" y="1763908"/>
              <a:ext cx="18275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Pending requests</a:t>
              </a:r>
              <a:endParaRPr 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327295" y="1761567"/>
              <a:ext cx="18275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Wait time</a:t>
              </a:r>
              <a:endParaRPr lang="en-US" dirty="0"/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>
              <a:off x="7881730" y="2057400"/>
              <a:ext cx="566531" cy="84482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H="1">
              <a:off x="9254300" y="2130899"/>
              <a:ext cx="350075" cy="771327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7" name="Rounded Rectangular Callout 56"/>
          <p:cNvSpPr/>
          <p:nvPr/>
        </p:nvSpPr>
        <p:spPr>
          <a:xfrm>
            <a:off x="10153427" y="348207"/>
            <a:ext cx="2005630" cy="581114"/>
          </a:xfrm>
          <a:prstGeom prst="wedgeRoundRectCallout">
            <a:avLst>
              <a:gd name="adj1" fmla="val -38729"/>
              <a:gd name="adj2" fmla="val 199265"/>
              <a:gd name="adj3" fmla="val 16667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# of token = # of active waveguides</a:t>
            </a:r>
            <a:endParaRPr lang="en-US" dirty="0"/>
          </a:p>
        </p:txBody>
      </p:sp>
      <p:sp>
        <p:nvSpPr>
          <p:cNvPr id="58" name="Rounded Rectangular Callout 57"/>
          <p:cNvSpPr/>
          <p:nvPr/>
        </p:nvSpPr>
        <p:spPr>
          <a:xfrm>
            <a:off x="7982361" y="321487"/>
            <a:ext cx="2005630" cy="581114"/>
          </a:xfrm>
          <a:prstGeom prst="wedgeRoundRectCallout">
            <a:avLst>
              <a:gd name="adj1" fmla="val -19928"/>
              <a:gd name="adj2" fmla="val 265775"/>
              <a:gd name="adj3" fmla="val 16667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Tree + Bus power distribution n/w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477A9-A22B-4DC2-8BEB-A55027CF0D21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24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500"/>
                            </p:stCondLst>
                            <p:childTnLst>
                              <p:par>
                                <p:cTn id="1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500"/>
                            </p:stCondLst>
                            <p:childTnLst>
                              <p:par>
                                <p:cTn id="1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  <p:bldP spid="24" grpId="0"/>
      <p:bldP spid="24" grpId="1"/>
      <p:bldP spid="25" grpId="0"/>
      <p:bldP spid="25" grpId="1"/>
      <p:bldP spid="27" grpId="0"/>
      <p:bldP spid="27" grpId="1"/>
      <p:bldP spid="29" grpId="0"/>
      <p:bldP spid="29" grpId="1"/>
      <p:bldP spid="26" grpId="0" animBg="1"/>
      <p:bldP spid="26" grpId="1" animBg="1"/>
      <p:bldP spid="26" grpId="2" animBg="1"/>
      <p:bldP spid="26" grpId="3" animBg="1"/>
      <p:bldP spid="28" grpId="0" animBg="1"/>
      <p:bldP spid="28" grpId="1" animBg="1"/>
      <p:bldP spid="35" grpId="0" animBg="1"/>
      <p:bldP spid="35" grpId="1" animBg="1"/>
      <p:bldP spid="35" grpId="2" animBg="1"/>
      <p:bldP spid="35" grpId="3" animBg="1"/>
      <p:bldP spid="36" grpId="0"/>
      <p:bldP spid="36" grpId="1"/>
      <p:bldP spid="37" grpId="0" animBg="1"/>
      <p:bldP spid="37" grpId="1" animBg="1"/>
      <p:bldP spid="38" grpId="0"/>
      <p:bldP spid="38" grpId="1"/>
      <p:bldP spid="47" grpId="0"/>
      <p:bldP spid="47" grpId="1"/>
      <p:bldP spid="49" grpId="0" animBg="1"/>
      <p:bldP spid="49" grpId="1" animBg="1"/>
      <p:bldP spid="49" grpId="2" animBg="1"/>
      <p:bldP spid="50" grpId="0"/>
      <p:bldP spid="50" grpId="1"/>
      <p:bldP spid="51" grpId="0"/>
      <p:bldP spid="51" grpId="1"/>
      <p:bldP spid="52" grpId="0" animBg="1"/>
      <p:bldP spid="52" grpId="1" animBg="1"/>
      <p:bldP spid="52" grpId="2" animBg="1"/>
      <p:bldP spid="54" grpId="0" animBg="1"/>
      <p:bldP spid="54" grpId="1" animBg="1"/>
      <p:bldP spid="55" grpId="0" animBg="1"/>
      <p:bldP spid="55" grpId="1" animBg="1"/>
      <p:bldP spid="57" grpId="0" animBg="1"/>
      <p:bldP spid="58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87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609" y="4189194"/>
            <a:ext cx="4604404" cy="21397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64" y="4166647"/>
            <a:ext cx="4822422" cy="22565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301" y="1177232"/>
            <a:ext cx="5388583" cy="2597183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5857188" y="305384"/>
            <a:ext cx="2108462" cy="677611"/>
          </a:xfrm>
          <a:prstGeom prst="wedgeRoundRectCallout">
            <a:avLst>
              <a:gd name="adj1" fmla="val -18150"/>
              <a:gd name="adj2" fmla="val 1014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No Laser Modulation – 1 token at a time</a:t>
            </a:r>
            <a:endParaRPr lang="en-US" sz="1400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5857188" y="291670"/>
            <a:ext cx="2108462" cy="677611"/>
          </a:xfrm>
          <a:prstGeom prst="wedgeRoundRectCallout">
            <a:avLst>
              <a:gd name="adj1" fmla="val 31925"/>
              <a:gd name="adj2" fmla="val 1014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No Laser Modulation – Max. tokens</a:t>
            </a:r>
            <a:endParaRPr lang="en-US" sz="1400" dirty="0"/>
          </a:p>
        </p:txBody>
      </p:sp>
      <p:sp>
        <p:nvSpPr>
          <p:cNvPr id="13" name="Rounded Rectangular Callout 12"/>
          <p:cNvSpPr/>
          <p:nvPr/>
        </p:nvSpPr>
        <p:spPr>
          <a:xfrm>
            <a:off x="3639301" y="275484"/>
            <a:ext cx="2108462" cy="677611"/>
          </a:xfrm>
          <a:prstGeom prst="wedgeRoundRectCallout">
            <a:avLst>
              <a:gd name="adj1" fmla="val 44443"/>
              <a:gd name="adj2" fmla="val 1028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Dynamic Sharing - One token at a time</a:t>
            </a:r>
            <a:endParaRPr lang="en-US" sz="1400" dirty="0"/>
          </a:p>
        </p:txBody>
      </p:sp>
      <p:sp>
        <p:nvSpPr>
          <p:cNvPr id="14" name="Rounded Rectangular Callout 13"/>
          <p:cNvSpPr/>
          <p:nvPr/>
        </p:nvSpPr>
        <p:spPr>
          <a:xfrm>
            <a:off x="3639301" y="275483"/>
            <a:ext cx="2108462" cy="677611"/>
          </a:xfrm>
          <a:prstGeom prst="wedgeRoundRectCallout">
            <a:avLst>
              <a:gd name="adj1" fmla="val 100777"/>
              <a:gd name="adj2" fmla="val 1014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Multiple token at a time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209175" y="2196446"/>
            <a:ext cx="65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14%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20335597">
            <a:off x="5488866" y="4505567"/>
            <a:ext cx="172812" cy="111963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1111060" y="4189194"/>
            <a:ext cx="94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20-30X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92774-0C26-42A7-95D2-AB5C860454D2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8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/>
      <p:bldP spid="17" grpId="0" animBg="1"/>
      <p:bldP spid="18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Optical Communication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087D-857B-4B08-B06B-DCF5D15DEF92}" type="slidenum">
              <a:rPr lang="en-US" smtClean="0"/>
              <a:t>88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53293" cy="12053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677383" y="4839679"/>
            <a:ext cx="5352692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Reservation assisted </a:t>
            </a:r>
            <a:r>
              <a:rPr lang="en-US" dirty="0" smtClean="0"/>
              <a:t>Single Write Multi Read(</a:t>
            </a:r>
            <a:r>
              <a:rPr lang="en-US" dirty="0" smtClean="0">
                <a:solidFill>
                  <a:srgbClr val="FF0000"/>
                </a:solidFill>
              </a:rPr>
              <a:t>R</a:t>
            </a:r>
            <a:r>
              <a:rPr lang="en-US" dirty="0" smtClean="0"/>
              <a:t>-SWMR)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7631395" y="2991028"/>
            <a:ext cx="521294" cy="51274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9060145" y="3000553"/>
            <a:ext cx="521294" cy="51274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D1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10003120" y="3000553"/>
            <a:ext cx="521294" cy="51274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D2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10888945" y="3000553"/>
            <a:ext cx="521294" cy="51274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D3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353300" y="3962400"/>
            <a:ext cx="4352925" cy="180975"/>
          </a:xfrm>
          <a:prstGeom prst="rect">
            <a:avLst/>
          </a:prstGeom>
          <a:solidFill>
            <a:srgbClr val="00B05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>
            <a:off x="7820025" y="3495675"/>
            <a:ext cx="142875" cy="466725"/>
          </a:xfrm>
          <a:prstGeom prst="downArrow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/>
          <p:cNvSpPr/>
          <p:nvPr/>
        </p:nvSpPr>
        <p:spPr>
          <a:xfrm>
            <a:off x="9267825" y="3505201"/>
            <a:ext cx="142875" cy="438150"/>
          </a:xfrm>
          <a:prstGeom prst="upArrow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/>
          <p:cNvSpPr/>
          <p:nvPr/>
        </p:nvSpPr>
        <p:spPr>
          <a:xfrm>
            <a:off x="10201275" y="3505201"/>
            <a:ext cx="142875" cy="438150"/>
          </a:xfrm>
          <a:prstGeom prst="upArrow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/>
          <p:cNvSpPr/>
          <p:nvPr/>
        </p:nvSpPr>
        <p:spPr>
          <a:xfrm>
            <a:off x="11096625" y="3514726"/>
            <a:ext cx="142875" cy="438150"/>
          </a:xfrm>
          <a:prstGeom prst="upArrow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rved Down Arrow 21"/>
          <p:cNvSpPr/>
          <p:nvPr/>
        </p:nvSpPr>
        <p:spPr>
          <a:xfrm>
            <a:off x="7791450" y="2266950"/>
            <a:ext cx="2581275" cy="685800"/>
          </a:xfrm>
          <a:prstGeom prst="curved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254" y="2805762"/>
            <a:ext cx="5532156" cy="156694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958969" y="4842610"/>
            <a:ext cx="1917831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Basic Components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4EDF6-747D-4751-A092-D2BA85AAFE49}" type="datetime1">
              <a:rPr lang="en-US" smtClean="0"/>
              <a:t>5/6/2016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596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2"/>
    </mc:Choice>
    <mc:Fallback xmlns="">
      <p:transition spd="slow" advTm="11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" presetClass="emph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59" dur="1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60" dur="1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1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7" grpId="1" animBg="1"/>
      <p:bldP spid="17" grpId="2" animBg="1"/>
      <p:bldP spid="19" grpId="0" animBg="1"/>
      <p:bldP spid="19" grpId="1" animBg="1"/>
      <p:bldP spid="20" grpId="0" animBg="1"/>
      <p:bldP spid="20" grpId="1" animBg="1"/>
      <p:bldP spid="20" grpId="2" animBg="1"/>
      <p:bldP spid="21" grpId="0" animBg="1"/>
      <p:bldP spid="21" grpId="1" animBg="1"/>
      <p:bldP spid="22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89</a:t>
            </a:fld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580972" y="3377729"/>
            <a:ext cx="1877492" cy="965675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Static Power Consumption</a:t>
            </a:r>
            <a:endParaRPr lang="en-US" dirty="0"/>
          </a:p>
        </p:txBody>
      </p:sp>
      <p:sp>
        <p:nvSpPr>
          <p:cNvPr id="11" name="Up Ribbon 10"/>
          <p:cNvSpPr/>
          <p:nvPr/>
        </p:nvSpPr>
        <p:spPr>
          <a:xfrm>
            <a:off x="1408764" y="4523562"/>
            <a:ext cx="2221907" cy="880217"/>
          </a:xfrm>
          <a:prstGeom prst="ribbon2">
            <a:avLst>
              <a:gd name="adj1" fmla="val 16667"/>
              <a:gd name="adj2" fmla="val 734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Laser is turned on all the time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 rot="20380234">
            <a:off x="3451189" y="3436833"/>
            <a:ext cx="1745925" cy="247828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286146">
            <a:off x="3451911" y="4143279"/>
            <a:ext cx="1745925" cy="247828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5157254" y="2388404"/>
            <a:ext cx="1877492" cy="965675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Laser Modulation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5157254" y="4480832"/>
            <a:ext cx="1877492" cy="965675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Channel Sharing</a:t>
            </a:r>
            <a:endParaRPr lang="en-US" dirty="0"/>
          </a:p>
        </p:txBody>
      </p:sp>
      <p:sp>
        <p:nvSpPr>
          <p:cNvPr id="16" name="Vertical Scroll 15"/>
          <p:cNvSpPr/>
          <p:nvPr/>
        </p:nvSpPr>
        <p:spPr>
          <a:xfrm>
            <a:off x="7288061" y="2017117"/>
            <a:ext cx="2492678" cy="1708248"/>
          </a:xfrm>
          <a:prstGeom prst="verticalScroll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Modulate laser(</a:t>
            </a:r>
            <a:r>
              <a:rPr lang="en-US" sz="1600" dirty="0" err="1" smtClean="0"/>
              <a:t>ecolaser</a:t>
            </a:r>
            <a:r>
              <a:rPr lang="en-US" sz="1600" dirty="0" smtClean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Prediction (Probe, </a:t>
            </a:r>
            <a:r>
              <a:rPr lang="en-US" sz="1600" dirty="0" err="1" smtClean="0"/>
              <a:t>ColdBus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sp>
        <p:nvSpPr>
          <p:cNvPr id="17" name="Vertical Scroll 16"/>
          <p:cNvSpPr/>
          <p:nvPr/>
        </p:nvSpPr>
        <p:spPr>
          <a:xfrm>
            <a:off x="7288061" y="4106669"/>
            <a:ext cx="2492678" cy="1708248"/>
          </a:xfrm>
          <a:prstGeom prst="verticalScroll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Wavelength sharing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Channel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Static schemes</a:t>
            </a:r>
            <a:endParaRPr lang="en-US" sz="16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DA062-181C-406F-A0EB-092EEC2A878C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64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1" grpId="1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Outline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467796408"/>
              </p:ext>
            </p:extLst>
          </p:nvPr>
        </p:nvGraphicFramePr>
        <p:xfrm>
          <a:off x="1401510" y="1298961"/>
          <a:ext cx="8092868" cy="49223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45148-9ED8-4DC8-A07A-C3D67290EEAE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44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90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27" y="2070953"/>
            <a:ext cx="11489484" cy="263371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4D823-B920-4557-9F6B-3C032C6AB8C6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70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SWMR- Different Split Ratios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608881" y="2981296"/>
            <a:ext cx="555477" cy="56402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scene3d>
            <a:camera prst="orthographicFront"/>
            <a:lightRig rig="threePt" dir="t"/>
          </a:scene3d>
          <a:sp3d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654339" y="3000790"/>
            <a:ext cx="555477" cy="56402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scene3d>
            <a:camera prst="orthographicFront"/>
            <a:lightRig rig="threePt" dir="t"/>
          </a:scene3d>
          <a:sp3d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345074" y="4021567"/>
            <a:ext cx="4352925" cy="180975"/>
          </a:xfrm>
          <a:prstGeom prst="rect">
            <a:avLst/>
          </a:prstGeom>
          <a:solidFill>
            <a:srgbClr val="00B05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>
            <a:off x="3811799" y="3554842"/>
            <a:ext cx="142875" cy="466725"/>
          </a:xfrm>
          <a:prstGeom prst="downArrow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/>
          <p:cNvSpPr/>
          <p:nvPr/>
        </p:nvSpPr>
        <p:spPr>
          <a:xfrm>
            <a:off x="4852198" y="3564368"/>
            <a:ext cx="142875" cy="438150"/>
          </a:xfrm>
          <a:prstGeom prst="upArrow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/>
          <p:cNvSpPr/>
          <p:nvPr/>
        </p:nvSpPr>
        <p:spPr>
          <a:xfrm>
            <a:off x="6193049" y="3564368"/>
            <a:ext cx="142875" cy="438150"/>
          </a:xfrm>
          <a:prstGeom prst="upArrow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>
            <a:off x="7088397" y="3573893"/>
            <a:ext cx="142875" cy="438150"/>
          </a:xfrm>
          <a:prstGeom prst="upArrow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882097" y="3009871"/>
            <a:ext cx="555477" cy="56402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scene3d>
            <a:camera prst="orthographicFront"/>
            <a:lightRig rig="threePt" dir="t"/>
          </a:scene3d>
          <a:sp3d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5986747" y="3000790"/>
            <a:ext cx="555477" cy="56402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scene3d>
            <a:camera prst="orthographicFront"/>
            <a:lightRig rig="threePt" dir="t"/>
          </a:scene3d>
          <a:sp3d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7703764" y="3830043"/>
            <a:ext cx="555477" cy="56402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scene3d>
            <a:camera prst="orthographicFront"/>
            <a:lightRig rig="threePt" dir="t"/>
          </a:scene3d>
          <a:sp3d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912641" y="4250386"/>
            <a:ext cx="548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1/2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061600" y="4250386"/>
            <a:ext cx="548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1/3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277688" y="3677225"/>
            <a:ext cx="548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…..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585766" y="4221591"/>
            <a:ext cx="818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1/(n-1)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4864455" y="2287389"/>
            <a:ext cx="1471469" cy="52187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When 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058188" y="4789371"/>
            <a:ext cx="308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ATAC and Probe – </a:t>
            </a:r>
            <a:r>
              <a:rPr lang="en-US" b="1" dirty="0" smtClean="0">
                <a:solidFill>
                  <a:srgbClr val="C00000"/>
                </a:solidFill>
              </a:rPr>
              <a:t>SWMR-P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91</a:t>
            </a:fld>
            <a:endParaRPr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867EF-FF93-469B-B7C1-748576709FF6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18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  <p:bldP spid="27" grpId="0" animBg="1"/>
      <p:bldP spid="28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SWMR and SWMR-S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253" y="1430214"/>
            <a:ext cx="6907830" cy="480353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901354" y="4900246"/>
            <a:ext cx="1055077" cy="1031631"/>
          </a:xfrm>
          <a:prstGeom prst="ellipse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92</a:t>
            </a:fld>
            <a:endParaRPr lang="en-US"/>
          </a:p>
        </p:txBody>
      </p:sp>
      <p:sp>
        <p:nvSpPr>
          <p:cNvPr id="8" name="Rounded Rectangular Callout 7"/>
          <p:cNvSpPr/>
          <p:nvPr/>
        </p:nvSpPr>
        <p:spPr>
          <a:xfrm>
            <a:off x="9469925" y="2462543"/>
            <a:ext cx="1475715" cy="516047"/>
          </a:xfrm>
          <a:prstGeom prst="wedgeRoundRectCallout">
            <a:avLst>
              <a:gd name="adj1" fmla="val -97520"/>
              <a:gd name="adj2" fmla="val -725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Same split ratio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9469924" y="1286724"/>
            <a:ext cx="1475715" cy="516047"/>
          </a:xfrm>
          <a:prstGeom prst="wedgeRoundRectCallout">
            <a:avLst>
              <a:gd name="adj1" fmla="val -112244"/>
              <a:gd name="adj2" fmla="val 677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Different split ratio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05C63-7790-4947-81A9-EA16183C557D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5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Evaluation</a:t>
            </a:r>
            <a:endParaRPr lang="en-US" dirty="0"/>
          </a:p>
        </p:txBody>
      </p:sp>
      <p:pic>
        <p:nvPicPr>
          <p:cNvPr id="1026" name="Picture 2" descr="Presentations that have been made are available here: 10X ,  10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019908" cy="115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170" y="1539942"/>
            <a:ext cx="6226052" cy="454506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700954" y="1723293"/>
            <a:ext cx="1395046" cy="3634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406776" y="1096164"/>
            <a:ext cx="2321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Split ratio – same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Splitter loss - 0.2 dB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260122" y="1723293"/>
            <a:ext cx="1395046" cy="3634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390178" y="1076962"/>
            <a:ext cx="2151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Split ratio – same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Splitter loss - varies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783014" y="1959453"/>
            <a:ext cx="1395046" cy="3634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730268" y="1723293"/>
            <a:ext cx="1395046" cy="3634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253160" y="1959453"/>
            <a:ext cx="1395046" cy="3634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366974" y="1356921"/>
            <a:ext cx="2151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Our Algorithm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406775" y="4409576"/>
            <a:ext cx="1983403" cy="6547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73457" y="3829203"/>
            <a:ext cx="83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3.73pJ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06898" y="4040244"/>
            <a:ext cx="83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1.99pJ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7840644" y="3829203"/>
            <a:ext cx="432829" cy="3286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738972" y="3510088"/>
            <a:ext cx="83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Half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8400511" y="2526753"/>
            <a:ext cx="908711" cy="5212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298839" y="2207639"/>
            <a:ext cx="1749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 Scalable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958685" y="3140756"/>
            <a:ext cx="1749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81 </a:t>
            </a:r>
            <a:r>
              <a:rPr lang="en-US" dirty="0" err="1" smtClean="0">
                <a:solidFill>
                  <a:srgbClr val="FF0000"/>
                </a:solidFill>
              </a:rPr>
              <a:t>pJ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93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B210D-A817-478A-95DF-5004A29705F8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48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/>
      <p:bldP spid="6" grpId="1"/>
      <p:bldP spid="8" grpId="0" animBg="1"/>
      <p:bldP spid="8" grpId="1" animBg="1"/>
      <p:bldP spid="9" grpId="0"/>
      <p:bldP spid="9" grpId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/>
      <p:bldP spid="13" grpId="1"/>
      <p:bldP spid="14" grpId="0" animBg="1"/>
      <p:bldP spid="14" grpId="1" animBg="1"/>
      <p:bldP spid="15" grpId="0"/>
      <p:bldP spid="15" grpId="1"/>
      <p:bldP spid="16" grpId="0"/>
      <p:bldP spid="16" grpId="1"/>
      <p:bldP spid="17" grpId="0" animBg="1"/>
      <p:bldP spid="17" grpId="1" animBg="1"/>
      <p:bldP spid="18" grpId="0"/>
      <p:bldP spid="18" grpId="1"/>
      <p:bldP spid="19" grpId="0" animBg="1"/>
      <p:bldP spid="19" grpId="1" animBg="1"/>
      <p:bldP spid="20" grpId="0"/>
      <p:bldP spid="20" grpId="1"/>
      <p:bldP spid="21" grpId="0"/>
      <p:bldP spid="21" grpId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Presentations that have been made are available here: 10X ,  10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019908" cy="115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0" y="1385467"/>
            <a:ext cx="5978261" cy="4091114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</a:t>
            </a:r>
            <a:r>
              <a:rPr lang="en-US" dirty="0"/>
              <a:t>Evaluation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6864" y="3383663"/>
            <a:ext cx="63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25%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04617" y="2752268"/>
            <a:ext cx="689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120%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92457" y="2113424"/>
            <a:ext cx="689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300%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63506" y="3585946"/>
            <a:ext cx="63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0.1%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15600" y="3262712"/>
            <a:ext cx="63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50%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85519" y="2936934"/>
            <a:ext cx="63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87%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94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796" y="1676948"/>
            <a:ext cx="5452999" cy="3272502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10520646" y="1608988"/>
            <a:ext cx="367651" cy="412020"/>
          </a:xfrm>
          <a:prstGeom prst="ellipse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0470433" y="1928758"/>
            <a:ext cx="1267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M</a:t>
            </a:r>
            <a:r>
              <a:rPr lang="en-US" dirty="0" smtClean="0"/>
              <a:t>ulti </a:t>
            </a:r>
            <a:r>
              <a:rPr lang="en-US" dirty="0" smtClean="0">
                <a:solidFill>
                  <a:srgbClr val="0070C0"/>
                </a:solidFill>
              </a:rPr>
              <a:t>L</a:t>
            </a:r>
            <a:r>
              <a:rPr lang="en-US" dirty="0" smtClean="0"/>
              <a:t>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F0B40-CE38-4BEA-B7D5-E9BE901D3CC3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3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9" grpId="0" animBg="1"/>
      <p:bldP spid="20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MMI(Multimode Interference </a:t>
            </a:r>
            <a:r>
              <a:rPr lang="en-US" dirty="0" smtClean="0"/>
              <a:t>coupler)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087D-857B-4B08-B06B-DCF5D15DEF92}" type="slidenum">
              <a:rPr lang="en-US" smtClean="0"/>
              <a:t>95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signal splits because </a:t>
            </a:r>
            <a:r>
              <a:rPr lang="en-US" dirty="0" smtClean="0"/>
              <a:t>of: 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iffraction,</a:t>
            </a:r>
          </a:p>
          <a:p>
            <a:pPr lvl="1"/>
            <a:r>
              <a:rPr lang="en-US" dirty="0" smtClean="0"/>
              <a:t>Reflection </a:t>
            </a:r>
            <a:r>
              <a:rPr lang="en-US" dirty="0"/>
              <a:t>off the </a:t>
            </a:r>
            <a:r>
              <a:rPr lang="en-US" dirty="0" smtClean="0"/>
              <a:t>walls</a:t>
            </a:r>
          </a:p>
          <a:p>
            <a:pPr lvl="1"/>
            <a:r>
              <a:rPr lang="en-US" dirty="0" smtClean="0"/>
              <a:t>Interference </a:t>
            </a:r>
            <a:r>
              <a:rPr lang="en-US" dirty="0"/>
              <a:t>of the </a:t>
            </a:r>
            <a:r>
              <a:rPr lang="en-US" dirty="0" smtClean="0"/>
              <a:t>reflected waves</a:t>
            </a:r>
            <a:endParaRPr lang="en-US" dirty="0"/>
          </a:p>
          <a:p>
            <a:r>
              <a:rPr lang="en-US" dirty="0" smtClean="0"/>
              <a:t>Needs </a:t>
            </a:r>
            <a:r>
              <a:rPr lang="en-US" dirty="0"/>
              <a:t>to be designed delicately</a:t>
            </a:r>
            <a:r>
              <a:rPr lang="en-US" dirty="0" smtClean="0"/>
              <a:t>, and </a:t>
            </a:r>
            <a:r>
              <a:rPr lang="en-US" dirty="0"/>
              <a:t>accurately.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Uses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Beam </a:t>
            </a:r>
            <a:r>
              <a:rPr lang="en-US" dirty="0" smtClean="0"/>
              <a:t>splitter</a:t>
            </a:r>
          </a:p>
          <a:p>
            <a:pPr lvl="1"/>
            <a:r>
              <a:rPr lang="en-US" dirty="0" smtClean="0"/>
              <a:t>Optical multiplexer</a:t>
            </a:r>
            <a:endParaRPr lang="en-US" dirty="0"/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52" y="1428173"/>
            <a:ext cx="4051501" cy="467678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7869382" y="3394364"/>
            <a:ext cx="1454727" cy="164869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8257310" y="3422072"/>
            <a:ext cx="1052945" cy="160712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8700654" y="3394363"/>
            <a:ext cx="609601" cy="167640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9116291" y="3380509"/>
            <a:ext cx="193964" cy="16764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9310255" y="3366655"/>
            <a:ext cx="221672" cy="169025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9324109" y="3394364"/>
            <a:ext cx="595745" cy="16764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9337964" y="3408218"/>
            <a:ext cx="1025236" cy="164869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9324109" y="3422075"/>
            <a:ext cx="1454727" cy="163483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B50FE-765F-489A-AB73-A0BB02C53530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2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Directional Coupler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087D-857B-4B08-B06B-DCF5D15DEF92}" type="slidenum">
              <a:rPr lang="en-US" smtClean="0"/>
              <a:t>96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signal in one waveguide </a:t>
            </a:r>
            <a:r>
              <a:rPr lang="en-US" dirty="0" smtClean="0"/>
              <a:t>couples with </a:t>
            </a:r>
            <a:r>
              <a:rPr lang="en-US" dirty="0"/>
              <a:t>the adjacent waveguide</a:t>
            </a:r>
          </a:p>
          <a:p>
            <a:r>
              <a:rPr lang="en-US" dirty="0" smtClean="0"/>
              <a:t>Coupling </a:t>
            </a:r>
            <a:r>
              <a:rPr lang="en-US" dirty="0"/>
              <a:t>depends on </a:t>
            </a:r>
            <a:endParaRPr lang="en-US" dirty="0" smtClean="0"/>
          </a:p>
          <a:p>
            <a:pPr lvl="1"/>
            <a:r>
              <a:rPr lang="en-US" dirty="0" smtClean="0"/>
              <a:t>Length </a:t>
            </a:r>
            <a:r>
              <a:rPr lang="en-US" dirty="0"/>
              <a:t>of </a:t>
            </a:r>
            <a:r>
              <a:rPr lang="en-US" dirty="0" smtClean="0"/>
              <a:t>the parallel </a:t>
            </a:r>
            <a:r>
              <a:rPr lang="en-US" dirty="0"/>
              <a:t>waveguide </a:t>
            </a:r>
            <a:endParaRPr lang="en-US" dirty="0" smtClean="0"/>
          </a:p>
          <a:p>
            <a:pPr lvl="1"/>
            <a:r>
              <a:rPr lang="en-US" dirty="0" smtClean="0"/>
              <a:t>Separation </a:t>
            </a:r>
            <a:r>
              <a:rPr lang="en-US" dirty="0"/>
              <a:t>between </a:t>
            </a:r>
            <a:r>
              <a:rPr lang="en-US" dirty="0" smtClean="0"/>
              <a:t>these waveguides</a:t>
            </a:r>
            <a:r>
              <a:rPr lang="en-US" dirty="0"/>
              <a:t>.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Uses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Beam splitter</a:t>
            </a: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416" y="2347630"/>
            <a:ext cx="5734406" cy="3194187"/>
          </a:xfrm>
          <a:prstGeom prst="rect">
            <a:avLst/>
          </a:prstGeom>
        </p:spPr>
      </p:pic>
      <p:cxnSp>
        <p:nvCxnSpPr>
          <p:cNvPr id="16" name="Curved Connector 15"/>
          <p:cNvCxnSpPr/>
          <p:nvPr/>
        </p:nvCxnSpPr>
        <p:spPr>
          <a:xfrm rot="16200000" flipV="1">
            <a:off x="6269183" y="3428999"/>
            <a:ext cx="1787236" cy="166255"/>
          </a:xfrm>
          <a:prstGeom prst="curvedConnector3">
            <a:avLst>
              <a:gd name="adj1" fmla="val 69380"/>
            </a:avLst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/>
          <p:nvPr/>
        </p:nvCxnSpPr>
        <p:spPr>
          <a:xfrm rot="5400000" flipH="1" flipV="1">
            <a:off x="6920346" y="3096491"/>
            <a:ext cx="1122220" cy="193966"/>
          </a:xfrm>
          <a:prstGeom prst="curvedConnector3">
            <a:avLst>
              <a:gd name="adj1" fmla="val 61111"/>
            </a:avLst>
          </a:prstGeom>
          <a:ln w="476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F7079-B04A-4CA3-90E8-A8BB401D9B74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2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Microring Resonator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087D-857B-4B08-B06B-DCF5D15DEF92}" type="slidenum">
              <a:rPr lang="en-US" smtClean="0"/>
              <a:t>97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dirty="0"/>
              <a:t>circular </a:t>
            </a:r>
            <a:r>
              <a:rPr lang="en-US" dirty="0" smtClean="0"/>
              <a:t>waveguide (ring</a:t>
            </a:r>
            <a:r>
              <a:rPr lang="en-US" dirty="0"/>
              <a:t>) is placed between </a:t>
            </a:r>
            <a:r>
              <a:rPr lang="en-US" dirty="0" smtClean="0"/>
              <a:t>two straight </a:t>
            </a:r>
            <a:r>
              <a:rPr lang="en-US" dirty="0"/>
              <a:t>waveguides</a:t>
            </a:r>
          </a:p>
          <a:p>
            <a:r>
              <a:rPr lang="en-US" dirty="0" smtClean="0"/>
              <a:t>The </a:t>
            </a:r>
            <a:r>
              <a:rPr lang="en-US" dirty="0"/>
              <a:t>optical signal first gets coupled</a:t>
            </a:r>
          </a:p>
          <a:p>
            <a:pPr marL="0" indent="0">
              <a:buNone/>
            </a:pPr>
            <a:r>
              <a:rPr lang="en-US" dirty="0" smtClean="0"/>
              <a:t>   to </a:t>
            </a:r>
            <a:r>
              <a:rPr lang="en-US" dirty="0"/>
              <a:t>the ring, and then to the </a:t>
            </a:r>
            <a:r>
              <a:rPr lang="en-US" dirty="0" smtClean="0"/>
              <a:t>other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waveguide</a:t>
            </a:r>
            <a:r>
              <a:rPr lang="en-US" dirty="0"/>
              <a:t>. (</a:t>
            </a:r>
            <a:r>
              <a:rPr lang="en-US" dirty="0" err="1"/>
              <a:t>a.k.a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resonance</a:t>
            </a:r>
            <a:r>
              <a:rPr lang="en-US" dirty="0"/>
              <a:t>)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Uses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(De)modulator</a:t>
            </a:r>
          </a:p>
          <a:p>
            <a:pPr lvl="1"/>
            <a:r>
              <a:rPr lang="en-US" dirty="0" smtClean="0"/>
              <a:t>Optical </a:t>
            </a:r>
            <a:r>
              <a:rPr lang="en-US" dirty="0"/>
              <a:t>switch</a:t>
            </a: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141" y="1732973"/>
            <a:ext cx="4337095" cy="4488575"/>
          </a:xfrm>
          <a:prstGeom prst="rect">
            <a:avLst/>
          </a:prstGeom>
        </p:spPr>
      </p:pic>
      <p:sp>
        <p:nvSpPr>
          <p:cNvPr id="9" name="Circular Arrow 8"/>
          <p:cNvSpPr/>
          <p:nvPr/>
        </p:nvSpPr>
        <p:spPr>
          <a:xfrm>
            <a:off x="7010401" y="1676400"/>
            <a:ext cx="3422072" cy="3629891"/>
          </a:xfrm>
          <a:prstGeom prst="circularArrow">
            <a:avLst>
              <a:gd name="adj1" fmla="val 12500"/>
              <a:gd name="adj2" fmla="val 1142318"/>
              <a:gd name="adj3" fmla="val 20457681"/>
              <a:gd name="adj4" fmla="val 10453274"/>
              <a:gd name="adj5" fmla="val 12500"/>
            </a:avLst>
          </a:prstGeom>
          <a:solidFill>
            <a:srgbClr val="00B0F0"/>
          </a:solidFill>
          <a:ln w="3175" cmpd="dbl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809CF-680C-463A-AE5D-4103D7199167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 Junction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087D-857B-4B08-B06B-DCF5D15DEF92}" type="slidenum">
              <a:rPr lang="en-US" smtClean="0"/>
              <a:t>98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One waveguide splits into two</a:t>
            </a:r>
          </a:p>
          <a:p>
            <a:r>
              <a:rPr lang="en-US" dirty="0" smtClean="0"/>
              <a:t>Split </a:t>
            </a:r>
            <a:r>
              <a:rPr lang="en-US" dirty="0"/>
              <a:t>percentage depends on </a:t>
            </a:r>
          </a:p>
          <a:p>
            <a:pPr lvl="1"/>
            <a:r>
              <a:rPr lang="en-US" dirty="0" smtClean="0"/>
              <a:t>Split </a:t>
            </a:r>
            <a:r>
              <a:rPr lang="en-US" dirty="0"/>
              <a:t>angle </a:t>
            </a:r>
            <a:endParaRPr lang="en-US" dirty="0" smtClean="0"/>
          </a:p>
          <a:p>
            <a:pPr lvl="1"/>
            <a:r>
              <a:rPr lang="en-US" dirty="0" smtClean="0"/>
              <a:t>Width </a:t>
            </a:r>
            <a:r>
              <a:rPr lang="en-US" dirty="0"/>
              <a:t>of </a:t>
            </a:r>
            <a:r>
              <a:rPr lang="en-US" dirty="0" smtClean="0"/>
              <a:t>the waveguide</a:t>
            </a:r>
            <a:r>
              <a:rPr lang="en-US" dirty="0"/>
              <a:t>.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Uses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Beam </a:t>
            </a:r>
            <a:r>
              <a:rPr lang="en-US" dirty="0" smtClean="0"/>
              <a:t>splitter</a:t>
            </a:r>
          </a:p>
          <a:p>
            <a:pPr lvl="1"/>
            <a:r>
              <a:rPr lang="en-US" dirty="0" smtClean="0"/>
              <a:t>Optical multiplexer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390" y="2461705"/>
            <a:ext cx="5299251" cy="299698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7093527" y="3546764"/>
            <a:ext cx="13855" cy="1371600"/>
          </a:xfrm>
          <a:prstGeom prst="straightConnector1">
            <a:avLst/>
          </a:prstGeom>
          <a:ln w="635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102549" y="2636874"/>
            <a:ext cx="233916" cy="104199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6868633" y="2658140"/>
            <a:ext cx="233917" cy="1020725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E8DBA-87EB-4817-8900-7DB02E574CEC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0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Waveguides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087D-857B-4B08-B06B-DCF5D15DEF92}" type="slidenum">
              <a:rPr lang="en-US" smtClean="0"/>
              <a:t>99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076" y="1875848"/>
            <a:ext cx="5972175" cy="3152775"/>
          </a:xfrm>
        </p:spPr>
      </p:pic>
      <p:sp>
        <p:nvSpPr>
          <p:cNvPr id="10" name="Rounded Rectangular Callout 9"/>
          <p:cNvSpPr/>
          <p:nvPr/>
        </p:nvSpPr>
        <p:spPr>
          <a:xfrm>
            <a:off x="8728364" y="4488873"/>
            <a:ext cx="1773381" cy="623454"/>
          </a:xfrm>
          <a:prstGeom prst="wedgeRoundRectCallout">
            <a:avLst>
              <a:gd name="adj1" fmla="val -38106"/>
              <a:gd name="adj2" fmla="val -1068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Coupling loss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09600" y="1219200"/>
            <a:ext cx="10972800" cy="49377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Propagation loss</a:t>
            </a:r>
          </a:p>
          <a:p>
            <a:r>
              <a:rPr lang="en-US" dirty="0" smtClean="0"/>
              <a:t>Coupling loss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43E7-7B05-4396-9C8A-0F0680346BEA}" type="datetime1">
              <a:rPr lang="en-US" smtClean="0"/>
              <a:t>5/6/2016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5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3|0.2|0|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2|0.2|0.1|0.1|0.2|0.2|0.1|0.1|0.1|0.2|0.2|0.2|0.2|0.3|0.2|0.2|0.2|0.2|0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2|0.2|0.1|0.2|0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CC20887A-0A46-4DC8-BAAF-D022383648E7}" vid="{D4DE6282-BD65-41DF-ACC1-232038F535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8640</TotalTime>
  <Words>3934</Words>
  <Application>Microsoft Office PowerPoint</Application>
  <PresentationFormat>Widescreen</PresentationFormat>
  <Paragraphs>1375</Paragraphs>
  <Slides>99</Slides>
  <Notes>14</Notes>
  <HiddenSlides>32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11" baseType="lpstr">
      <vt:lpstr>Arial</vt:lpstr>
      <vt:lpstr>Bookman Old Style</vt:lpstr>
      <vt:lpstr>Calibri</vt:lpstr>
      <vt:lpstr>Cambria Math</vt:lpstr>
      <vt:lpstr>Franklin Gothic Demi Cond</vt:lpstr>
      <vt:lpstr>Franklin Gothic Medium Cond</vt:lpstr>
      <vt:lpstr>Gill Sans MT</vt:lpstr>
      <vt:lpstr>Gill Sans MT Condensed</vt:lpstr>
      <vt:lpstr>Times New Roman</vt:lpstr>
      <vt:lpstr>Wingdings</vt:lpstr>
      <vt:lpstr>Wingdings 3</vt:lpstr>
      <vt:lpstr>Theme1</vt:lpstr>
      <vt:lpstr>Synopsis presentation of the proposed thesis Efficient On-Chip Optical Interconnects</vt:lpstr>
      <vt:lpstr>What will be the future?</vt:lpstr>
      <vt:lpstr>Hold on.. I said 1000 cores!!</vt:lpstr>
      <vt:lpstr>One-to-One or NOC?</vt:lpstr>
      <vt:lpstr>Applications of On-Chip Network</vt:lpstr>
      <vt:lpstr>Do We Need Optical Communication?</vt:lpstr>
      <vt:lpstr>             Optical Communication</vt:lpstr>
      <vt:lpstr>      Prior Works</vt:lpstr>
      <vt:lpstr>Thesis Outline</vt:lpstr>
      <vt:lpstr>PowerPoint Presentation</vt:lpstr>
      <vt:lpstr>     Enhancement in simulation infrastructure</vt:lpstr>
      <vt:lpstr>Components I</vt:lpstr>
      <vt:lpstr>Components II</vt:lpstr>
      <vt:lpstr>PowerPoint Presentation</vt:lpstr>
      <vt:lpstr>Understand the problem – Single Write Multi Read Bus</vt:lpstr>
      <vt:lpstr>     Where are we now?</vt:lpstr>
      <vt:lpstr>SWMR</vt:lpstr>
      <vt:lpstr>Split Ratio v/s Splitter Loss</vt:lpstr>
      <vt:lpstr>Different Split Ratios –Linear Time Algorithm</vt:lpstr>
      <vt:lpstr>SWMR- Tree</vt:lpstr>
      <vt:lpstr>Tree Algorithm</vt:lpstr>
      <vt:lpstr>Tunable Splitters</vt:lpstr>
      <vt:lpstr>Ring</vt:lpstr>
      <vt:lpstr>     How our work differs?[*]</vt:lpstr>
      <vt:lpstr>PowerPoint Presentation</vt:lpstr>
      <vt:lpstr>Microring Based Splitter[*]</vt:lpstr>
      <vt:lpstr>Active Microring Resonator</vt:lpstr>
      <vt:lpstr>High Split Ratio</vt:lpstr>
      <vt:lpstr>Alternate designs</vt:lpstr>
      <vt:lpstr>PowerPoint Presentation</vt:lpstr>
      <vt:lpstr>   Understand the problem - Cache</vt:lpstr>
      <vt:lpstr>   Understand the problem – Optical Communication</vt:lpstr>
      <vt:lpstr>      Prior Approaches</vt:lpstr>
      <vt:lpstr>       Equidistant nodes</vt:lpstr>
      <vt:lpstr>Phases of operation</vt:lpstr>
      <vt:lpstr>Optical Overlay</vt:lpstr>
      <vt:lpstr>Creation of overlay</vt:lpstr>
      <vt:lpstr>TSI, BCAST and OP_BCAST</vt:lpstr>
      <vt:lpstr>Home Bank Controller</vt:lpstr>
      <vt:lpstr>Reconfiguration</vt:lpstr>
      <vt:lpstr>Message Structure</vt:lpstr>
      <vt:lpstr>Architecture</vt:lpstr>
      <vt:lpstr>     What we achieved</vt:lpstr>
      <vt:lpstr>PowerPoint Presentation</vt:lpstr>
      <vt:lpstr>Optical Communication - Detailed</vt:lpstr>
      <vt:lpstr>How to save static power consumption?</vt:lpstr>
      <vt:lpstr>Laser Modulation</vt:lpstr>
      <vt:lpstr>Bandwidth Sharing</vt:lpstr>
      <vt:lpstr>     Where are we now?</vt:lpstr>
      <vt:lpstr>     How our work differs?</vt:lpstr>
      <vt:lpstr>Layout</vt:lpstr>
      <vt:lpstr>        Operation</vt:lpstr>
      <vt:lpstr>    Prediction &amp; Reconfiguration</vt:lpstr>
      <vt:lpstr>Working of ColdBus</vt:lpstr>
      <vt:lpstr>Performance</vt:lpstr>
      <vt:lpstr>PowerPoint Presentation</vt:lpstr>
      <vt:lpstr>BigBus Architecture[*]</vt:lpstr>
      <vt:lpstr>Partially Shared O-Link</vt:lpstr>
      <vt:lpstr>Cache Bank Access</vt:lpstr>
      <vt:lpstr>Operation</vt:lpstr>
      <vt:lpstr>Message transfer</vt:lpstr>
      <vt:lpstr>     What we achieved</vt:lpstr>
      <vt:lpstr>    Conclusion</vt:lpstr>
      <vt:lpstr>     Let others do something!</vt:lpstr>
      <vt:lpstr>     Publications I</vt:lpstr>
      <vt:lpstr>     Publications II</vt:lpstr>
      <vt:lpstr>PowerPoint Presentation</vt:lpstr>
      <vt:lpstr>Splitter Assignment Problem for Trees</vt:lpstr>
      <vt:lpstr>Different Split Ratios –Linear Time Algorithm</vt:lpstr>
      <vt:lpstr>Ring</vt:lpstr>
      <vt:lpstr>Tree – Phase 1</vt:lpstr>
      <vt:lpstr>Tree – Phase 2</vt:lpstr>
      <vt:lpstr>Creation of overlay</vt:lpstr>
      <vt:lpstr>Operations in Overlay NUCA – Search</vt:lpstr>
      <vt:lpstr>Operations in Overlay NUCA - Eviction</vt:lpstr>
      <vt:lpstr>TSI - Protocol</vt:lpstr>
      <vt:lpstr>Configuration</vt:lpstr>
      <vt:lpstr>Results</vt:lpstr>
      <vt:lpstr>Results</vt:lpstr>
      <vt:lpstr>Results</vt:lpstr>
      <vt:lpstr>Laser Controller</vt:lpstr>
      <vt:lpstr>Station Controller</vt:lpstr>
      <vt:lpstr>   Evaluation</vt:lpstr>
      <vt:lpstr>   Evaluation</vt:lpstr>
      <vt:lpstr>   Evaluation</vt:lpstr>
      <vt:lpstr>Dynamic Channel Sharing</vt:lpstr>
      <vt:lpstr>Results</vt:lpstr>
      <vt:lpstr>             Optical Communication</vt:lpstr>
      <vt:lpstr>Introduction</vt:lpstr>
      <vt:lpstr>Performance</vt:lpstr>
      <vt:lpstr>SWMR- Different Split Ratios</vt:lpstr>
      <vt:lpstr>SWMR and SWMR-S</vt:lpstr>
      <vt:lpstr>   Evaluation</vt:lpstr>
      <vt:lpstr>   Evaluation</vt:lpstr>
      <vt:lpstr>MMI(Multimode Interference coupler)</vt:lpstr>
      <vt:lpstr>Directional Coupler</vt:lpstr>
      <vt:lpstr>Microring Resonator</vt:lpstr>
      <vt:lpstr>Y Junction</vt:lpstr>
      <vt:lpstr>Parallel Waveguides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ColdBus: A Near-Optimal Power Efficient Optical Bus</dc:title>
  <dc:creator>srishtisrv8</dc:creator>
  <cp:lastModifiedBy>Eldhose Peter</cp:lastModifiedBy>
  <cp:revision>458</cp:revision>
  <dcterms:created xsi:type="dcterms:W3CDTF">2015-01-13T12:24:31Z</dcterms:created>
  <dcterms:modified xsi:type="dcterms:W3CDTF">2016-05-06T14:31:35Z</dcterms:modified>
</cp:coreProperties>
</file>